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61" r:id="rId2"/>
    <p:sldId id="454" r:id="rId3"/>
    <p:sldId id="756" r:id="rId4"/>
    <p:sldId id="757" r:id="rId5"/>
    <p:sldId id="758" r:id="rId6"/>
    <p:sldId id="759" r:id="rId7"/>
    <p:sldId id="760" r:id="rId8"/>
    <p:sldId id="761" r:id="rId9"/>
    <p:sldId id="769" r:id="rId10"/>
    <p:sldId id="777" r:id="rId11"/>
    <p:sldId id="770" r:id="rId12"/>
    <p:sldId id="771" r:id="rId13"/>
    <p:sldId id="772" r:id="rId14"/>
    <p:sldId id="773" r:id="rId15"/>
    <p:sldId id="774" r:id="rId16"/>
    <p:sldId id="732" r:id="rId17"/>
    <p:sldId id="762" r:id="rId18"/>
    <p:sldId id="783" r:id="rId19"/>
    <p:sldId id="784" r:id="rId20"/>
    <p:sldId id="733" r:id="rId21"/>
    <p:sldId id="764" r:id="rId22"/>
    <p:sldId id="765" r:id="rId23"/>
    <p:sldId id="766" r:id="rId24"/>
    <p:sldId id="767" r:id="rId25"/>
    <p:sldId id="768" r:id="rId26"/>
    <p:sldId id="787" r:id="rId27"/>
    <p:sldId id="788" r:id="rId28"/>
    <p:sldId id="789" r:id="rId29"/>
    <p:sldId id="763" r:id="rId30"/>
    <p:sldId id="752" r:id="rId31"/>
    <p:sldId id="753" r:id="rId32"/>
    <p:sldId id="786" r:id="rId33"/>
    <p:sldId id="795" r:id="rId34"/>
    <p:sldId id="754" r:id="rId35"/>
    <p:sldId id="755" r:id="rId36"/>
    <p:sldId id="790" r:id="rId37"/>
    <p:sldId id="792" r:id="rId38"/>
    <p:sldId id="793" r:id="rId39"/>
    <p:sldId id="560" r:id="rId40"/>
    <p:sldId id="794" r:id="rId41"/>
    <p:sldId id="734" r:id="rId42"/>
    <p:sldId id="735" r:id="rId43"/>
    <p:sldId id="644" r:id="rId44"/>
    <p:sldId id="798" r:id="rId45"/>
    <p:sldId id="744" r:id="rId46"/>
    <p:sldId id="743" r:id="rId47"/>
    <p:sldId id="742" r:id="rId48"/>
    <p:sldId id="741" r:id="rId49"/>
    <p:sldId id="785" r:id="rId50"/>
    <p:sldId id="74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5F55"/>
    <a:srgbClr val="F8D734"/>
    <a:srgbClr val="DEA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深色樣式 2 - 輔色 3/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5" autoAdjust="0"/>
    <p:restoredTop sz="90146" autoAdjust="0"/>
  </p:normalViewPr>
  <p:slideViewPr>
    <p:cSldViewPr snapToGrid="0">
      <p:cViewPr varScale="1">
        <p:scale>
          <a:sx n="60" d="100"/>
          <a:sy n="60" d="100"/>
        </p:scale>
        <p:origin x="928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8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2FD4C-C2A6-4899-9F63-31952C6FE4FD}" type="datetimeFigureOut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725A5-DEE6-40BB-8D36-5B9AC2BBBB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6818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4871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181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1290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61473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145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5032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4155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65540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447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21551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5236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71844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89424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39154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57703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99873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0895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75861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69123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27180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16143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5687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80408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22465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94371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61144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46707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94065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05499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78274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81191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29393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3674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29351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8432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75924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17999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06567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27664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71522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53895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02990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6132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7173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21146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1581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5621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98054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7658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3409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90D2DB-CAA1-71B1-FDB1-D2D49DE246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22900" y="1047750"/>
            <a:ext cx="6032500" cy="4762500"/>
          </a:xfrm>
          <a:custGeom>
            <a:avLst/>
            <a:gdLst>
              <a:gd name="connsiteX0" fmla="*/ 0 w 6032500"/>
              <a:gd name="connsiteY0" fmla="*/ 0 h 4762500"/>
              <a:gd name="connsiteX1" fmla="*/ 6032500 w 6032500"/>
              <a:gd name="connsiteY1" fmla="*/ 0 h 4762500"/>
              <a:gd name="connsiteX2" fmla="*/ 6032500 w 6032500"/>
              <a:gd name="connsiteY2" fmla="*/ 4762500 h 4762500"/>
              <a:gd name="connsiteX3" fmla="*/ 0 w 6032500"/>
              <a:gd name="connsiteY3" fmla="*/ 4762500 h 476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32500" h="4762500">
                <a:moveTo>
                  <a:pt x="0" y="0"/>
                </a:moveTo>
                <a:lnTo>
                  <a:pt x="6032500" y="0"/>
                </a:lnTo>
                <a:lnTo>
                  <a:pt x="6032500" y="4762500"/>
                </a:lnTo>
                <a:lnTo>
                  <a:pt x="0" y="47625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486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4D0DB14-4097-BFE4-085D-981C13CCE7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75461" y="3536765"/>
            <a:ext cx="2425700" cy="2081771"/>
          </a:xfrm>
          <a:custGeom>
            <a:avLst/>
            <a:gdLst>
              <a:gd name="connsiteX0" fmla="*/ 0 w 2425700"/>
              <a:gd name="connsiteY0" fmla="*/ 0 h 2081771"/>
              <a:gd name="connsiteX1" fmla="*/ 2425700 w 2425700"/>
              <a:gd name="connsiteY1" fmla="*/ 0 h 2081771"/>
              <a:gd name="connsiteX2" fmla="*/ 2425700 w 2425700"/>
              <a:gd name="connsiteY2" fmla="*/ 2081771 h 2081771"/>
              <a:gd name="connsiteX3" fmla="*/ 0 w 2425700"/>
              <a:gd name="connsiteY3" fmla="*/ 2081771 h 208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2081771">
                <a:moveTo>
                  <a:pt x="0" y="0"/>
                </a:moveTo>
                <a:lnTo>
                  <a:pt x="2425700" y="0"/>
                </a:lnTo>
                <a:lnTo>
                  <a:pt x="2425700" y="2081771"/>
                </a:lnTo>
                <a:lnTo>
                  <a:pt x="0" y="208177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59E309B-A815-82FD-37D6-D8CB2816F1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62207" y="734315"/>
            <a:ext cx="2425700" cy="5389370"/>
          </a:xfrm>
          <a:custGeom>
            <a:avLst/>
            <a:gdLst>
              <a:gd name="connsiteX0" fmla="*/ 0 w 2425700"/>
              <a:gd name="connsiteY0" fmla="*/ 0 h 5389370"/>
              <a:gd name="connsiteX1" fmla="*/ 2425700 w 2425700"/>
              <a:gd name="connsiteY1" fmla="*/ 0 h 5389370"/>
              <a:gd name="connsiteX2" fmla="*/ 2425700 w 2425700"/>
              <a:gd name="connsiteY2" fmla="*/ 5389370 h 5389370"/>
              <a:gd name="connsiteX3" fmla="*/ 0 w 2425700"/>
              <a:gd name="connsiteY3" fmla="*/ 5389370 h 5389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5389370">
                <a:moveTo>
                  <a:pt x="0" y="0"/>
                </a:moveTo>
                <a:lnTo>
                  <a:pt x="2425700" y="0"/>
                </a:lnTo>
                <a:lnTo>
                  <a:pt x="2425700" y="5389370"/>
                </a:lnTo>
                <a:lnTo>
                  <a:pt x="0" y="538937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CFBC389-BE35-D9B3-AA75-23C1CC3B7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5461" y="1239465"/>
            <a:ext cx="2425700" cy="2081771"/>
          </a:xfrm>
          <a:custGeom>
            <a:avLst/>
            <a:gdLst>
              <a:gd name="connsiteX0" fmla="*/ 0 w 2425700"/>
              <a:gd name="connsiteY0" fmla="*/ 0 h 2081771"/>
              <a:gd name="connsiteX1" fmla="*/ 2425700 w 2425700"/>
              <a:gd name="connsiteY1" fmla="*/ 0 h 2081771"/>
              <a:gd name="connsiteX2" fmla="*/ 2425700 w 2425700"/>
              <a:gd name="connsiteY2" fmla="*/ 2081771 h 2081771"/>
              <a:gd name="connsiteX3" fmla="*/ 0 w 2425700"/>
              <a:gd name="connsiteY3" fmla="*/ 2081771 h 208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2081771">
                <a:moveTo>
                  <a:pt x="0" y="0"/>
                </a:moveTo>
                <a:lnTo>
                  <a:pt x="2425700" y="0"/>
                </a:lnTo>
                <a:lnTo>
                  <a:pt x="2425700" y="2081771"/>
                </a:lnTo>
                <a:lnTo>
                  <a:pt x="0" y="208177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939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64E6C12-4EF6-F413-27A1-675E6DF037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06057" y="3140230"/>
            <a:ext cx="2402933" cy="2703182"/>
          </a:xfrm>
          <a:custGeom>
            <a:avLst/>
            <a:gdLst>
              <a:gd name="connsiteX0" fmla="*/ 0 w 2402933"/>
              <a:gd name="connsiteY0" fmla="*/ 0 h 2703182"/>
              <a:gd name="connsiteX1" fmla="*/ 2402933 w 2402933"/>
              <a:gd name="connsiteY1" fmla="*/ 0 h 2703182"/>
              <a:gd name="connsiteX2" fmla="*/ 2402933 w 2402933"/>
              <a:gd name="connsiteY2" fmla="*/ 2703182 h 2703182"/>
              <a:gd name="connsiteX3" fmla="*/ 0 w 2402933"/>
              <a:gd name="connsiteY3" fmla="*/ 2703182 h 270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2933" h="2703182">
                <a:moveTo>
                  <a:pt x="0" y="0"/>
                </a:moveTo>
                <a:lnTo>
                  <a:pt x="2402933" y="0"/>
                </a:lnTo>
                <a:lnTo>
                  <a:pt x="2402933" y="2703182"/>
                </a:lnTo>
                <a:lnTo>
                  <a:pt x="0" y="270318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0148E1D-E193-9376-7E16-19CEB50EB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85944" y="1997404"/>
            <a:ext cx="3256656" cy="3846009"/>
          </a:xfrm>
          <a:custGeom>
            <a:avLst/>
            <a:gdLst>
              <a:gd name="connsiteX0" fmla="*/ 0 w 3256656"/>
              <a:gd name="connsiteY0" fmla="*/ 0 h 3620935"/>
              <a:gd name="connsiteX1" fmla="*/ 3256656 w 3256656"/>
              <a:gd name="connsiteY1" fmla="*/ 0 h 3620935"/>
              <a:gd name="connsiteX2" fmla="*/ 3256656 w 3256656"/>
              <a:gd name="connsiteY2" fmla="*/ 3620935 h 3620935"/>
              <a:gd name="connsiteX3" fmla="*/ 0 w 3256656"/>
              <a:gd name="connsiteY3" fmla="*/ 3620935 h 3620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6656" h="3620935">
                <a:moveTo>
                  <a:pt x="0" y="0"/>
                </a:moveTo>
                <a:lnTo>
                  <a:pt x="3256656" y="0"/>
                </a:lnTo>
                <a:lnTo>
                  <a:pt x="3256656" y="3620935"/>
                </a:lnTo>
                <a:lnTo>
                  <a:pt x="0" y="362093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625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479B169-278B-D241-0AB1-A4CE5154B6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4723" y="2177150"/>
            <a:ext cx="3659534" cy="3613650"/>
          </a:xfrm>
          <a:custGeom>
            <a:avLst/>
            <a:gdLst>
              <a:gd name="connsiteX0" fmla="*/ 0 w 3659534"/>
              <a:gd name="connsiteY0" fmla="*/ 0 h 3613650"/>
              <a:gd name="connsiteX1" fmla="*/ 3659534 w 3659534"/>
              <a:gd name="connsiteY1" fmla="*/ 0 h 3613650"/>
              <a:gd name="connsiteX2" fmla="*/ 3659534 w 3659534"/>
              <a:gd name="connsiteY2" fmla="*/ 3613650 h 3613650"/>
              <a:gd name="connsiteX3" fmla="*/ 0 w 3659534"/>
              <a:gd name="connsiteY3" fmla="*/ 3613650 h 361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9534" h="3613650">
                <a:moveTo>
                  <a:pt x="0" y="0"/>
                </a:moveTo>
                <a:lnTo>
                  <a:pt x="3659534" y="0"/>
                </a:lnTo>
                <a:lnTo>
                  <a:pt x="3659534" y="3613650"/>
                </a:lnTo>
                <a:lnTo>
                  <a:pt x="0" y="36136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F0ADF79-2EF8-4E94-4B75-1F35B08E25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74047" y="729158"/>
            <a:ext cx="2873231" cy="2942728"/>
          </a:xfrm>
          <a:custGeom>
            <a:avLst/>
            <a:gdLst>
              <a:gd name="connsiteX0" fmla="*/ 0 w 2873231"/>
              <a:gd name="connsiteY0" fmla="*/ 0 h 2942728"/>
              <a:gd name="connsiteX1" fmla="*/ 2873231 w 2873231"/>
              <a:gd name="connsiteY1" fmla="*/ 0 h 2942728"/>
              <a:gd name="connsiteX2" fmla="*/ 2873231 w 2873231"/>
              <a:gd name="connsiteY2" fmla="*/ 2942728 h 2942728"/>
              <a:gd name="connsiteX3" fmla="*/ 0 w 2873231"/>
              <a:gd name="connsiteY3" fmla="*/ 2942728 h 2942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3231" h="2942728">
                <a:moveTo>
                  <a:pt x="0" y="0"/>
                </a:moveTo>
                <a:lnTo>
                  <a:pt x="2873231" y="0"/>
                </a:lnTo>
                <a:lnTo>
                  <a:pt x="2873231" y="2942728"/>
                </a:lnTo>
                <a:lnTo>
                  <a:pt x="0" y="294272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3446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6331B7C-D6B0-C1D2-C079-806C7DFD4F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87532" y="2325106"/>
            <a:ext cx="4919045" cy="3800152"/>
          </a:xfrm>
          <a:custGeom>
            <a:avLst/>
            <a:gdLst>
              <a:gd name="connsiteX0" fmla="*/ 0 w 3659534"/>
              <a:gd name="connsiteY0" fmla="*/ 0 h 3613650"/>
              <a:gd name="connsiteX1" fmla="*/ 3659534 w 3659534"/>
              <a:gd name="connsiteY1" fmla="*/ 0 h 3613650"/>
              <a:gd name="connsiteX2" fmla="*/ 3659534 w 3659534"/>
              <a:gd name="connsiteY2" fmla="*/ 3613650 h 3613650"/>
              <a:gd name="connsiteX3" fmla="*/ 0 w 3659534"/>
              <a:gd name="connsiteY3" fmla="*/ 3613650 h 361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9534" h="3613650">
                <a:moveTo>
                  <a:pt x="0" y="0"/>
                </a:moveTo>
                <a:lnTo>
                  <a:pt x="3659534" y="0"/>
                </a:lnTo>
                <a:lnTo>
                  <a:pt x="3659534" y="3613650"/>
                </a:lnTo>
                <a:lnTo>
                  <a:pt x="0" y="36136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161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20731C7-35B1-CFE7-471D-57FAAB9597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641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97EA0A2-570F-2CB5-AE45-97C28A31C7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136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EA702D6-78DF-C602-6E48-E071F2126E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75634" y="2023850"/>
            <a:ext cx="4111630" cy="2370976"/>
          </a:xfrm>
          <a:custGeom>
            <a:avLst/>
            <a:gdLst>
              <a:gd name="connsiteX0" fmla="*/ 0 w 3705225"/>
              <a:gd name="connsiteY0" fmla="*/ 0 h 2135188"/>
              <a:gd name="connsiteX1" fmla="*/ 3705225 w 3705225"/>
              <a:gd name="connsiteY1" fmla="*/ 0 h 2135188"/>
              <a:gd name="connsiteX2" fmla="*/ 3705225 w 3705225"/>
              <a:gd name="connsiteY2" fmla="*/ 2135188 h 2135188"/>
              <a:gd name="connsiteX3" fmla="*/ 0 w 3705225"/>
              <a:gd name="connsiteY3" fmla="*/ 2135188 h 213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5225" h="2135188">
                <a:moveTo>
                  <a:pt x="0" y="0"/>
                </a:moveTo>
                <a:lnTo>
                  <a:pt x="3705225" y="0"/>
                </a:lnTo>
                <a:lnTo>
                  <a:pt x="3705225" y="2135188"/>
                </a:lnTo>
                <a:lnTo>
                  <a:pt x="0" y="213518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1664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3032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6BB6C0E-8535-9280-0972-15FCD09B94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24080" y="1719262"/>
            <a:ext cx="3327399" cy="4008438"/>
          </a:xfrm>
          <a:custGeom>
            <a:avLst/>
            <a:gdLst>
              <a:gd name="connsiteX0" fmla="*/ 0 w 3327399"/>
              <a:gd name="connsiteY0" fmla="*/ 0 h 4008438"/>
              <a:gd name="connsiteX1" fmla="*/ 3327399 w 3327399"/>
              <a:gd name="connsiteY1" fmla="*/ 0 h 4008438"/>
              <a:gd name="connsiteX2" fmla="*/ 3327399 w 3327399"/>
              <a:gd name="connsiteY2" fmla="*/ 4008438 h 4008438"/>
              <a:gd name="connsiteX3" fmla="*/ 0 w 3327399"/>
              <a:gd name="connsiteY3" fmla="*/ 4008438 h 400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7399" h="4008438">
                <a:moveTo>
                  <a:pt x="0" y="0"/>
                </a:moveTo>
                <a:lnTo>
                  <a:pt x="3327399" y="0"/>
                </a:lnTo>
                <a:lnTo>
                  <a:pt x="3327399" y="4008438"/>
                </a:lnTo>
                <a:lnTo>
                  <a:pt x="0" y="40084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2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F1FCC13-3E6C-ABF0-0739-D894F04093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355" y="2006600"/>
            <a:ext cx="3378196" cy="3937000"/>
          </a:xfrm>
          <a:custGeom>
            <a:avLst/>
            <a:gdLst>
              <a:gd name="connsiteX0" fmla="*/ 0 w 3378196"/>
              <a:gd name="connsiteY0" fmla="*/ 0 h 3937000"/>
              <a:gd name="connsiteX1" fmla="*/ 3378196 w 3378196"/>
              <a:gd name="connsiteY1" fmla="*/ 0 h 3937000"/>
              <a:gd name="connsiteX2" fmla="*/ 3378196 w 3378196"/>
              <a:gd name="connsiteY2" fmla="*/ 3937000 h 3937000"/>
              <a:gd name="connsiteX3" fmla="*/ 0 w 3378196"/>
              <a:gd name="connsiteY3" fmla="*/ 3937000 h 393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8196" h="3937000">
                <a:moveTo>
                  <a:pt x="0" y="0"/>
                </a:moveTo>
                <a:lnTo>
                  <a:pt x="3378196" y="0"/>
                </a:lnTo>
                <a:lnTo>
                  <a:pt x="3378196" y="3937000"/>
                </a:lnTo>
                <a:lnTo>
                  <a:pt x="0" y="3937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048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BE8A76F-A8CE-ADC2-66B7-E985689C19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85902" y="3776570"/>
            <a:ext cx="2916229" cy="2540000"/>
          </a:xfrm>
          <a:custGeom>
            <a:avLst/>
            <a:gdLst>
              <a:gd name="connsiteX0" fmla="*/ 0 w 3949700"/>
              <a:gd name="connsiteY0" fmla="*/ 0 h 2540000"/>
              <a:gd name="connsiteX1" fmla="*/ 3949700 w 3949700"/>
              <a:gd name="connsiteY1" fmla="*/ 0 h 2540000"/>
              <a:gd name="connsiteX2" fmla="*/ 3949700 w 3949700"/>
              <a:gd name="connsiteY2" fmla="*/ 2540000 h 2540000"/>
              <a:gd name="connsiteX3" fmla="*/ 0 w 3949700"/>
              <a:gd name="connsiteY3" fmla="*/ 254000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9700" h="2540000">
                <a:moveTo>
                  <a:pt x="0" y="0"/>
                </a:moveTo>
                <a:lnTo>
                  <a:pt x="3949700" y="0"/>
                </a:lnTo>
                <a:lnTo>
                  <a:pt x="3949700" y="2540000"/>
                </a:lnTo>
                <a:lnTo>
                  <a:pt x="0" y="254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91F778E-24F0-28E1-4EF7-75090E9DBE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85902" y="956760"/>
            <a:ext cx="2916229" cy="2540000"/>
          </a:xfrm>
          <a:custGeom>
            <a:avLst/>
            <a:gdLst>
              <a:gd name="connsiteX0" fmla="*/ 0 w 3949700"/>
              <a:gd name="connsiteY0" fmla="*/ 0 h 2540000"/>
              <a:gd name="connsiteX1" fmla="*/ 3949700 w 3949700"/>
              <a:gd name="connsiteY1" fmla="*/ 0 h 2540000"/>
              <a:gd name="connsiteX2" fmla="*/ 3949700 w 3949700"/>
              <a:gd name="connsiteY2" fmla="*/ 2540000 h 2540000"/>
              <a:gd name="connsiteX3" fmla="*/ 0 w 3949700"/>
              <a:gd name="connsiteY3" fmla="*/ 254000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9700" h="2540000">
                <a:moveTo>
                  <a:pt x="0" y="0"/>
                </a:moveTo>
                <a:lnTo>
                  <a:pt x="3949700" y="0"/>
                </a:lnTo>
                <a:lnTo>
                  <a:pt x="3949700" y="2540000"/>
                </a:lnTo>
                <a:lnTo>
                  <a:pt x="0" y="254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507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D825FF4-F38E-12BE-16A6-0F39D476C7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91201" y="1324608"/>
            <a:ext cx="4559297" cy="4915660"/>
          </a:xfrm>
          <a:custGeom>
            <a:avLst/>
            <a:gdLst>
              <a:gd name="connsiteX0" fmla="*/ 0 w 5010945"/>
              <a:gd name="connsiteY0" fmla="*/ 0 h 4915660"/>
              <a:gd name="connsiteX1" fmla="*/ 5010945 w 5010945"/>
              <a:gd name="connsiteY1" fmla="*/ 0 h 4915660"/>
              <a:gd name="connsiteX2" fmla="*/ 5010945 w 5010945"/>
              <a:gd name="connsiteY2" fmla="*/ 4915660 h 4915660"/>
              <a:gd name="connsiteX3" fmla="*/ 0 w 5010945"/>
              <a:gd name="connsiteY3" fmla="*/ 4915660 h 49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0945" h="4915660">
                <a:moveTo>
                  <a:pt x="0" y="0"/>
                </a:moveTo>
                <a:lnTo>
                  <a:pt x="5010945" y="0"/>
                </a:lnTo>
                <a:lnTo>
                  <a:pt x="5010945" y="4915660"/>
                </a:lnTo>
                <a:lnTo>
                  <a:pt x="0" y="491566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480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F5AA674-2E29-05C1-9D6B-2E636F6D95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92018" y="3327401"/>
            <a:ext cx="2132411" cy="2864785"/>
          </a:xfrm>
          <a:custGeom>
            <a:avLst/>
            <a:gdLst>
              <a:gd name="connsiteX0" fmla="*/ 0 w 2132411"/>
              <a:gd name="connsiteY0" fmla="*/ 0 h 2864785"/>
              <a:gd name="connsiteX1" fmla="*/ 2132411 w 2132411"/>
              <a:gd name="connsiteY1" fmla="*/ 0 h 2864785"/>
              <a:gd name="connsiteX2" fmla="*/ 2132411 w 2132411"/>
              <a:gd name="connsiteY2" fmla="*/ 2864785 h 2864785"/>
              <a:gd name="connsiteX3" fmla="*/ 0 w 2132411"/>
              <a:gd name="connsiteY3" fmla="*/ 2864785 h 28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2411" h="2864785">
                <a:moveTo>
                  <a:pt x="0" y="0"/>
                </a:moveTo>
                <a:lnTo>
                  <a:pt x="2132411" y="0"/>
                </a:lnTo>
                <a:lnTo>
                  <a:pt x="2132411" y="2864785"/>
                </a:lnTo>
                <a:lnTo>
                  <a:pt x="0" y="286478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2D2C261-BE81-EA10-3D5D-7C2CC669EB2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64976" y="1727201"/>
            <a:ext cx="3327400" cy="4464986"/>
          </a:xfrm>
          <a:custGeom>
            <a:avLst/>
            <a:gdLst>
              <a:gd name="connsiteX0" fmla="*/ 0 w 3327400"/>
              <a:gd name="connsiteY0" fmla="*/ 0 h 4464986"/>
              <a:gd name="connsiteX1" fmla="*/ 3327400 w 3327400"/>
              <a:gd name="connsiteY1" fmla="*/ 0 h 4464986"/>
              <a:gd name="connsiteX2" fmla="*/ 3327400 w 3327400"/>
              <a:gd name="connsiteY2" fmla="*/ 4464986 h 4464986"/>
              <a:gd name="connsiteX3" fmla="*/ 0 w 3327400"/>
              <a:gd name="connsiteY3" fmla="*/ 4464986 h 446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7400" h="4464986">
                <a:moveTo>
                  <a:pt x="0" y="0"/>
                </a:moveTo>
                <a:lnTo>
                  <a:pt x="3327400" y="0"/>
                </a:lnTo>
                <a:lnTo>
                  <a:pt x="3327400" y="4464986"/>
                </a:lnTo>
                <a:lnTo>
                  <a:pt x="0" y="446498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461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8B372FA-7F64-3DDE-E305-3172DD6C2A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21749" y="2043112"/>
            <a:ext cx="4467225" cy="2771775"/>
          </a:xfrm>
          <a:custGeom>
            <a:avLst/>
            <a:gdLst>
              <a:gd name="connsiteX0" fmla="*/ 0 w 4467225"/>
              <a:gd name="connsiteY0" fmla="*/ 0 h 2771775"/>
              <a:gd name="connsiteX1" fmla="*/ 4467225 w 4467225"/>
              <a:gd name="connsiteY1" fmla="*/ 0 h 2771775"/>
              <a:gd name="connsiteX2" fmla="*/ 4467225 w 4467225"/>
              <a:gd name="connsiteY2" fmla="*/ 2771775 h 2771775"/>
              <a:gd name="connsiteX3" fmla="*/ 0 w 4467225"/>
              <a:gd name="connsiteY3" fmla="*/ 2771775 h 277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7225" h="2771775">
                <a:moveTo>
                  <a:pt x="0" y="0"/>
                </a:moveTo>
                <a:lnTo>
                  <a:pt x="4467225" y="0"/>
                </a:lnTo>
                <a:lnTo>
                  <a:pt x="4467225" y="2771775"/>
                </a:lnTo>
                <a:lnTo>
                  <a:pt x="0" y="27717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179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866FC66-4C53-0E7D-94E3-2BC63414FCC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6868" y="2478855"/>
            <a:ext cx="2840888" cy="3609105"/>
          </a:xfrm>
          <a:custGeom>
            <a:avLst/>
            <a:gdLst>
              <a:gd name="connsiteX0" fmla="*/ 0 w 2840888"/>
              <a:gd name="connsiteY0" fmla="*/ 0 h 3609105"/>
              <a:gd name="connsiteX1" fmla="*/ 2840888 w 2840888"/>
              <a:gd name="connsiteY1" fmla="*/ 0 h 3609105"/>
              <a:gd name="connsiteX2" fmla="*/ 2840888 w 2840888"/>
              <a:gd name="connsiteY2" fmla="*/ 3609105 h 3609105"/>
              <a:gd name="connsiteX3" fmla="*/ 0 w 2840888"/>
              <a:gd name="connsiteY3" fmla="*/ 3609105 h 3609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0888" h="3609105">
                <a:moveTo>
                  <a:pt x="0" y="0"/>
                </a:moveTo>
                <a:lnTo>
                  <a:pt x="2840888" y="0"/>
                </a:lnTo>
                <a:lnTo>
                  <a:pt x="2840888" y="3609105"/>
                </a:lnTo>
                <a:lnTo>
                  <a:pt x="0" y="360910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11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1393B4F-6268-7585-FC75-B8F0728F51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09324" y="2163383"/>
            <a:ext cx="3051174" cy="3797300"/>
          </a:xfrm>
          <a:custGeom>
            <a:avLst/>
            <a:gdLst>
              <a:gd name="connsiteX0" fmla="*/ 0 w 3051174"/>
              <a:gd name="connsiteY0" fmla="*/ 0 h 3797300"/>
              <a:gd name="connsiteX1" fmla="*/ 3051174 w 3051174"/>
              <a:gd name="connsiteY1" fmla="*/ 0 h 3797300"/>
              <a:gd name="connsiteX2" fmla="*/ 3051174 w 3051174"/>
              <a:gd name="connsiteY2" fmla="*/ 3797300 h 3797300"/>
              <a:gd name="connsiteX3" fmla="*/ 0 w 3051174"/>
              <a:gd name="connsiteY3" fmla="*/ 3797300 h 379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1174" h="3797300">
                <a:moveTo>
                  <a:pt x="0" y="0"/>
                </a:moveTo>
                <a:lnTo>
                  <a:pt x="3051174" y="0"/>
                </a:lnTo>
                <a:lnTo>
                  <a:pt x="3051174" y="3797300"/>
                </a:lnTo>
                <a:lnTo>
                  <a:pt x="0" y="37973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36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0633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5" r:id="rId15"/>
    <p:sldLayoutId id="2147483666" r:id="rId16"/>
    <p:sldLayoutId id="214748366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jsoneditoronline.org/#left=local.domori&amp;right=local.xogeva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flows.nodered.org/node/node-red-contrib-firebase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firebase.google.co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docs/database/rest/save-data?hl=zh-tw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png"/><Relationship Id="rId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758632-70C2-3768-D87A-7CA383DDA7B6}"/>
              </a:ext>
            </a:extLst>
          </p:cNvPr>
          <p:cNvSpPr/>
          <p:nvPr/>
        </p:nvSpPr>
        <p:spPr>
          <a:xfrm>
            <a:off x="-1" y="0"/>
            <a:ext cx="62960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A17C88-D727-A1BA-97E1-0FCD3B447567}"/>
              </a:ext>
            </a:extLst>
          </p:cNvPr>
          <p:cNvSpPr txBox="1"/>
          <p:nvPr/>
        </p:nvSpPr>
        <p:spPr>
          <a:xfrm>
            <a:off x="8066241" y="5639666"/>
            <a:ext cx="3778917" cy="9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電機碩一 </a:t>
            </a:r>
            <a:r>
              <a:rPr lang="en-US" altLang="zh-TW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11278008 </a:t>
            </a:r>
            <a:r>
              <a:rPr lang="zh-TW" altLang="en-US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林佳慧</a:t>
            </a:r>
            <a:endParaRPr lang="en-US" altLang="zh-TW" sz="2000" b="1" spc="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日期</a:t>
            </a:r>
            <a:r>
              <a:rPr lang="en-US" altLang="zh-TW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:2023/11/22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8A3D36-FC10-D50E-0762-1B3176A4435F}"/>
              </a:ext>
            </a:extLst>
          </p:cNvPr>
          <p:cNvSpPr txBox="1"/>
          <p:nvPr/>
        </p:nvSpPr>
        <p:spPr>
          <a:xfrm>
            <a:off x="813875" y="1664577"/>
            <a:ext cx="8836311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8000" b="1" dirty="0">
                <a:solidFill>
                  <a:schemeClr val="accent1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 Bold" panose="00000800000000000000" pitchFamily="2" charset="0"/>
              </a:rPr>
              <a:t>物聯網實務 </a:t>
            </a:r>
            <a:r>
              <a:rPr lang="en-US" altLang="zh-TW" sz="8000" b="1" dirty="0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HW10</a:t>
            </a:r>
            <a:endParaRPr lang="en-US" sz="6600" b="1" dirty="0">
              <a:solidFill>
                <a:schemeClr val="accent1">
                  <a:lumMod val="2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130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383ACC9-4065-43AF-BE95-6701FDE07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189" y="1271602"/>
            <a:ext cx="10303621" cy="48740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15DB129-3C82-4746-8E87-E39FD42B48E3}"/>
              </a:ext>
            </a:extLst>
          </p:cNvPr>
          <p:cNvSpPr/>
          <p:nvPr/>
        </p:nvSpPr>
        <p:spPr>
          <a:xfrm>
            <a:off x="4843893" y="374191"/>
            <a:ext cx="25042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up database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2D919A-E798-4E0C-BB70-730516211A06}"/>
              </a:ext>
            </a:extLst>
          </p:cNvPr>
          <p:cNvSpPr/>
          <p:nvPr/>
        </p:nvSpPr>
        <p:spPr>
          <a:xfrm>
            <a:off x="9930811" y="5342996"/>
            <a:ext cx="1116418" cy="4868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5074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5827550-06FA-4A3C-9324-358352214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029" y="830162"/>
            <a:ext cx="9179942" cy="57505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5F2459F-5151-486D-A296-30C142743B64}"/>
              </a:ext>
            </a:extLst>
          </p:cNvPr>
          <p:cNvSpPr/>
          <p:nvPr/>
        </p:nvSpPr>
        <p:spPr>
          <a:xfrm>
            <a:off x="4698822" y="153471"/>
            <a:ext cx="27943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 in test mode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BE35D4-0C76-4568-A05D-C832D6D7C62B}"/>
              </a:ext>
            </a:extLst>
          </p:cNvPr>
          <p:cNvSpPr/>
          <p:nvPr/>
        </p:nvSpPr>
        <p:spPr>
          <a:xfrm>
            <a:off x="1743741" y="4241183"/>
            <a:ext cx="478464" cy="4903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5B3F3B6-C27A-48A2-8091-00920BB8A5AA}"/>
              </a:ext>
            </a:extLst>
          </p:cNvPr>
          <p:cNvSpPr/>
          <p:nvPr/>
        </p:nvSpPr>
        <p:spPr>
          <a:xfrm>
            <a:off x="9420448" y="5878596"/>
            <a:ext cx="903766" cy="522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7944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A931DD5-4202-4F4F-9622-906731B03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3" y="755512"/>
            <a:ext cx="12148174" cy="534697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93C29E9-4119-405D-8B27-CE345D4FCA5F}"/>
              </a:ext>
            </a:extLst>
          </p:cNvPr>
          <p:cNvSpPr/>
          <p:nvPr/>
        </p:nvSpPr>
        <p:spPr>
          <a:xfrm>
            <a:off x="3179136" y="1646839"/>
            <a:ext cx="467831" cy="4158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7715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/>
              <a:t>Copy reference url </a:t>
            </a:r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07FA4E6-8838-4F32-B5B9-A06F2DB82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045" y="3173819"/>
            <a:ext cx="5546150" cy="6838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95080D4-CEB7-4948-BB48-1F39721B9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05" y="2244267"/>
            <a:ext cx="4947238" cy="23694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304CC24-D1F0-44ED-AE0E-54CFBA42C731}"/>
              </a:ext>
            </a:extLst>
          </p:cNvPr>
          <p:cNvSpPr/>
          <p:nvPr/>
        </p:nvSpPr>
        <p:spPr>
          <a:xfrm>
            <a:off x="689947" y="1521859"/>
            <a:ext cx="41809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 the rules and Publish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E962ED-4D7C-4EEB-978D-EF98F7E02BE6}"/>
              </a:ext>
            </a:extLst>
          </p:cNvPr>
          <p:cNvSpPr/>
          <p:nvPr/>
        </p:nvSpPr>
        <p:spPr>
          <a:xfrm>
            <a:off x="1998921" y="3083443"/>
            <a:ext cx="2849526" cy="6911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D87D054-2DB4-4A3B-9EE3-7583E675AF4C}"/>
              </a:ext>
            </a:extLst>
          </p:cNvPr>
          <p:cNvSpPr/>
          <p:nvPr/>
        </p:nvSpPr>
        <p:spPr>
          <a:xfrm>
            <a:off x="7515643" y="2560223"/>
            <a:ext cx="29642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 reference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0D6142D-6CEB-4BB2-B82D-6623137A41A3}"/>
              </a:ext>
            </a:extLst>
          </p:cNvPr>
          <p:cNvSpPr/>
          <p:nvPr/>
        </p:nvSpPr>
        <p:spPr>
          <a:xfrm>
            <a:off x="7655442" y="3362547"/>
            <a:ext cx="2169042" cy="2312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5221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7949F2A-BD74-468E-BE00-169AA1D25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67" y="1089837"/>
            <a:ext cx="6680543" cy="72393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6DD8E8E-CFA1-4C89-8C05-EBAB47280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0115" y="464331"/>
            <a:ext cx="4476980" cy="197495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6DDAEF7-12F0-4A6A-9112-E12064862EE7}"/>
              </a:ext>
            </a:extLst>
          </p:cNvPr>
          <p:cNvSpPr/>
          <p:nvPr/>
        </p:nvSpPr>
        <p:spPr>
          <a:xfrm>
            <a:off x="759353" y="2934589"/>
            <a:ext cx="10673293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msg.url=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"https://aiotdemo-f60d9-default-rtdb.firebaseio.com/</a:t>
            </a:r>
            <a:r>
              <a:rPr lang="en-US" altLang="zh-TW" dirty="0" err="1">
                <a:solidFill>
                  <a:srgbClr val="A31515"/>
                </a:solidFill>
                <a:latin typeface="Consolas" panose="020B0609020204030204" pitchFamily="49" charset="0"/>
              </a:rPr>
              <a:t>fireblog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en-US" altLang="zh-TW" dirty="0" err="1">
                <a:solidFill>
                  <a:srgbClr val="A31515"/>
                </a:solidFill>
                <a:latin typeface="Consolas" panose="020B0609020204030204" pitchFamily="49" charset="0"/>
              </a:rPr>
              <a:t>users.json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msg.payload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 err="1">
                <a:solidFill>
                  <a:srgbClr val="A31515"/>
                </a:solidFill>
                <a:latin typeface="Consolas" panose="020B0609020204030204" pitchFamily="49" charset="0"/>
              </a:rPr>
              <a:t>alanisawesome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"name"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"Alan Turing"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"birthday"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"June 23, 1912"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}};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msg;</a:t>
            </a:r>
            <a:endParaRPr lang="en-US" altLang="zh-TW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716C646-A850-4441-966A-69C246B75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7446" y="4295323"/>
            <a:ext cx="5277105" cy="2542329"/>
          </a:xfrm>
          <a:prstGeom prst="rect">
            <a:avLst/>
          </a:prstGeom>
        </p:spPr>
      </p:pic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A58B324F-B5E3-4E24-AD5F-0BCE865A4540}"/>
              </a:ext>
            </a:extLst>
          </p:cNvPr>
          <p:cNvSpPr/>
          <p:nvPr/>
        </p:nvSpPr>
        <p:spPr>
          <a:xfrm>
            <a:off x="4136065" y="637956"/>
            <a:ext cx="1796902" cy="478465"/>
          </a:xfrm>
          <a:prstGeom prst="wedgeRoundRectCallout">
            <a:avLst>
              <a:gd name="adj1" fmla="val -23792"/>
              <a:gd name="adj2" fmla="val 8472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1. Double click</a:t>
            </a:r>
            <a:endParaRPr lang="zh-TW" altLang="en-US" dirty="0"/>
          </a:p>
        </p:txBody>
      </p:sp>
      <p:sp>
        <p:nvSpPr>
          <p:cNvPr id="8" name="語音泡泡: 圓角矩形 7">
            <a:extLst>
              <a:ext uri="{FF2B5EF4-FFF2-40B4-BE49-F238E27FC236}">
                <a16:creationId xmlns:a16="http://schemas.microsoft.com/office/drawing/2014/main" id="{4056751F-2C48-4880-A1AE-DC416C9AC676}"/>
              </a:ext>
            </a:extLst>
          </p:cNvPr>
          <p:cNvSpPr/>
          <p:nvPr/>
        </p:nvSpPr>
        <p:spPr>
          <a:xfrm>
            <a:off x="11092722" y="159491"/>
            <a:ext cx="1099278" cy="478465"/>
          </a:xfrm>
          <a:prstGeom prst="wedgeRoundRectCallout">
            <a:avLst>
              <a:gd name="adj1" fmla="val -23792"/>
              <a:gd name="adj2" fmla="val 8472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3. Done</a:t>
            </a:r>
            <a:endParaRPr lang="zh-TW" altLang="en-US" dirty="0"/>
          </a:p>
        </p:txBody>
      </p:sp>
      <p:sp>
        <p:nvSpPr>
          <p:cNvPr id="9" name="語音泡泡: 圓角矩形 8">
            <a:extLst>
              <a:ext uri="{FF2B5EF4-FFF2-40B4-BE49-F238E27FC236}">
                <a16:creationId xmlns:a16="http://schemas.microsoft.com/office/drawing/2014/main" id="{827700F5-A586-4358-BA90-2460B516663A}"/>
              </a:ext>
            </a:extLst>
          </p:cNvPr>
          <p:cNvSpPr/>
          <p:nvPr/>
        </p:nvSpPr>
        <p:spPr>
          <a:xfrm>
            <a:off x="9411920" y="2168641"/>
            <a:ext cx="1061150" cy="478465"/>
          </a:xfrm>
          <a:prstGeom prst="wedgeRoundRectCallout">
            <a:avLst>
              <a:gd name="adj1" fmla="val -24975"/>
              <a:gd name="adj2" fmla="val -8416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2. PUT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2A82062-AC93-4755-B87E-5AEA37A7A6C3}"/>
              </a:ext>
            </a:extLst>
          </p:cNvPr>
          <p:cNvSpPr/>
          <p:nvPr/>
        </p:nvSpPr>
        <p:spPr>
          <a:xfrm>
            <a:off x="8410353" y="1626784"/>
            <a:ext cx="2838894" cy="3340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6FBE8F5-2F08-44CD-B48C-52A12BDFFA19}"/>
              </a:ext>
            </a:extLst>
          </p:cNvPr>
          <p:cNvSpPr/>
          <p:nvPr/>
        </p:nvSpPr>
        <p:spPr>
          <a:xfrm>
            <a:off x="11145885" y="786658"/>
            <a:ext cx="661448" cy="3031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下 9">
            <a:extLst>
              <a:ext uri="{FF2B5EF4-FFF2-40B4-BE49-F238E27FC236}">
                <a16:creationId xmlns:a16="http://schemas.microsoft.com/office/drawing/2014/main" id="{9118D310-8B96-4088-8581-0AA39E95CFAD}"/>
              </a:ext>
            </a:extLst>
          </p:cNvPr>
          <p:cNvSpPr/>
          <p:nvPr/>
        </p:nvSpPr>
        <p:spPr>
          <a:xfrm>
            <a:off x="2753833" y="1798466"/>
            <a:ext cx="429332" cy="97333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4E934EA-FBBC-4A5E-B156-58180BDC97BB}"/>
              </a:ext>
            </a:extLst>
          </p:cNvPr>
          <p:cNvSpPr/>
          <p:nvPr/>
        </p:nvSpPr>
        <p:spPr>
          <a:xfrm>
            <a:off x="2968498" y="2946786"/>
            <a:ext cx="5303631" cy="320325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語音泡泡: 圓角矩形 13">
            <a:extLst>
              <a:ext uri="{FF2B5EF4-FFF2-40B4-BE49-F238E27FC236}">
                <a16:creationId xmlns:a16="http://schemas.microsoft.com/office/drawing/2014/main" id="{E38557EE-653B-4A24-8152-FFFF2DAA2023}"/>
              </a:ext>
            </a:extLst>
          </p:cNvPr>
          <p:cNvSpPr/>
          <p:nvPr/>
        </p:nvSpPr>
        <p:spPr>
          <a:xfrm>
            <a:off x="4289531" y="2265655"/>
            <a:ext cx="1483948" cy="478465"/>
          </a:xfrm>
          <a:prstGeom prst="wedgeRoundRectCallout">
            <a:avLst>
              <a:gd name="adj1" fmla="val -23792"/>
              <a:gd name="adj2" fmla="val 8472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Your </a:t>
            </a:r>
            <a:r>
              <a:rPr lang="en-US" altLang="zh-TW" dirty="0" err="1"/>
              <a:t>url</a:t>
            </a:r>
            <a:endParaRPr lang="zh-TW" altLang="en-US" dirty="0"/>
          </a:p>
        </p:txBody>
      </p:sp>
      <p:sp>
        <p:nvSpPr>
          <p:cNvPr id="12" name="箭號: 向下 11">
            <a:extLst>
              <a:ext uri="{FF2B5EF4-FFF2-40B4-BE49-F238E27FC236}">
                <a16:creationId xmlns:a16="http://schemas.microsoft.com/office/drawing/2014/main" id="{07B1FFEB-4435-42A7-BBC7-80B38785D81A}"/>
              </a:ext>
            </a:extLst>
          </p:cNvPr>
          <p:cNvSpPr/>
          <p:nvPr/>
        </p:nvSpPr>
        <p:spPr>
          <a:xfrm>
            <a:off x="5773479" y="3907467"/>
            <a:ext cx="322521" cy="40935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77C1F93-F3BF-4763-9B08-DC428603607E}"/>
              </a:ext>
            </a:extLst>
          </p:cNvPr>
          <p:cNvSpPr/>
          <p:nvPr/>
        </p:nvSpPr>
        <p:spPr>
          <a:xfrm>
            <a:off x="3533553" y="4425479"/>
            <a:ext cx="5100084" cy="23670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8458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53F2199-CF26-46E5-9154-63F1B8A6FAAF}"/>
              </a:ext>
            </a:extLst>
          </p:cNvPr>
          <p:cNvSpPr/>
          <p:nvPr/>
        </p:nvSpPr>
        <p:spPr>
          <a:xfrm>
            <a:off x="682255" y="1361339"/>
            <a:ext cx="10827489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msg.url=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"https://aiotdemo-f60d9-default-rtdb.firebaseio.com/</a:t>
            </a:r>
            <a:r>
              <a:rPr lang="en-US" altLang="zh-TW" dirty="0" err="1">
                <a:solidFill>
                  <a:srgbClr val="A31515"/>
                </a:solidFill>
                <a:latin typeface="Consolas" panose="020B0609020204030204" pitchFamily="49" charset="0"/>
              </a:rPr>
              <a:t>fireblog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/11278008.json"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msg.payload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 err="1">
                <a:solidFill>
                  <a:srgbClr val="A31515"/>
                </a:solidFill>
                <a:latin typeface="Consolas" panose="020B0609020204030204" pitchFamily="49" charset="0"/>
              </a:rPr>
              <a:t>alanisawesome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"name"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"Linda"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"birthday"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"June 23, 2001"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}};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msg;</a:t>
            </a:r>
            <a:endParaRPr lang="en-US" altLang="zh-TW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84662BC-7502-4B6E-983C-04DDFED1E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55" y="3073586"/>
            <a:ext cx="5242858" cy="24563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34E84B4-FB7E-49EA-A793-DEAEF4F06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726" y="3073587"/>
            <a:ext cx="5573018" cy="2456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D3458F8-776A-40C1-AC48-F6FD0AD9098F}"/>
              </a:ext>
            </a:extLst>
          </p:cNvPr>
          <p:cNvSpPr/>
          <p:nvPr/>
        </p:nvSpPr>
        <p:spPr>
          <a:xfrm>
            <a:off x="3987025" y="291368"/>
            <a:ext cx="42179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-&gt; Deploy -&gt; Triger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6BA0BF73-D406-4E6B-8EB2-D5D5EA03A525}"/>
              </a:ext>
            </a:extLst>
          </p:cNvPr>
          <p:cNvSpPr/>
          <p:nvPr/>
        </p:nvSpPr>
        <p:spPr>
          <a:xfrm>
            <a:off x="9399182" y="878569"/>
            <a:ext cx="1350335" cy="418789"/>
          </a:xfrm>
          <a:prstGeom prst="wedgeRoundRectCallout">
            <a:avLst>
              <a:gd name="adj1" fmla="val -26345"/>
              <a:gd name="adj2" fmla="val 7773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Student ID</a:t>
            </a:r>
            <a:endParaRPr lang="zh-TW" altLang="en-US" dirty="0"/>
          </a:p>
        </p:txBody>
      </p:sp>
      <p:sp>
        <p:nvSpPr>
          <p:cNvPr id="8" name="語音泡泡: 圓角矩形 7">
            <a:extLst>
              <a:ext uri="{FF2B5EF4-FFF2-40B4-BE49-F238E27FC236}">
                <a16:creationId xmlns:a16="http://schemas.microsoft.com/office/drawing/2014/main" id="{198097E1-CE72-4E18-AFED-F9997AA22A3D}"/>
              </a:ext>
            </a:extLst>
          </p:cNvPr>
          <p:cNvSpPr/>
          <p:nvPr/>
        </p:nvSpPr>
        <p:spPr>
          <a:xfrm>
            <a:off x="5501676" y="2139255"/>
            <a:ext cx="1350335" cy="418789"/>
          </a:xfrm>
          <a:prstGeom prst="wedgeRoundRectCallout">
            <a:avLst>
              <a:gd name="adj1" fmla="val -6660"/>
              <a:gd name="adj2" fmla="val -7967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Name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8694E6C-1F67-472F-AF3A-83AC195B1738}"/>
              </a:ext>
            </a:extLst>
          </p:cNvPr>
          <p:cNvSpPr/>
          <p:nvPr/>
        </p:nvSpPr>
        <p:spPr>
          <a:xfrm>
            <a:off x="9399182" y="1429972"/>
            <a:ext cx="1063254" cy="218075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D54B5CD-605E-4A26-9D68-45C8992860AE}"/>
              </a:ext>
            </a:extLst>
          </p:cNvPr>
          <p:cNvSpPr/>
          <p:nvPr/>
        </p:nvSpPr>
        <p:spPr>
          <a:xfrm>
            <a:off x="5564372" y="1713966"/>
            <a:ext cx="1063254" cy="218075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66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5" y="447735"/>
            <a:ext cx="9730284" cy="19020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1230855" y="937099"/>
            <a:ext cx="9730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10-2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11B6AC0-747F-4B9E-A2A7-0E57410486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96" r="766"/>
          <a:stretch/>
        </p:blipFill>
        <p:spPr>
          <a:xfrm>
            <a:off x="1374152" y="2572891"/>
            <a:ext cx="9443695" cy="407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62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9CBF7A9-9F6F-4263-9CA5-73389C824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112" y="4006570"/>
            <a:ext cx="5352969" cy="22985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FE3D52B-5766-4903-AEFF-90D149811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581" y="18797"/>
            <a:ext cx="4267419" cy="24829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B7CFBFC-A373-4790-9B51-ADDAEC4CE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753" y="2564442"/>
            <a:ext cx="8572721" cy="79669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D3BE96C-929C-41B3-933E-283DFA232B92}"/>
              </a:ext>
            </a:extLst>
          </p:cNvPr>
          <p:cNvSpPr/>
          <p:nvPr/>
        </p:nvSpPr>
        <p:spPr>
          <a:xfrm>
            <a:off x="530635" y="1201003"/>
            <a:ext cx="5768233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nn-NO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msg.url =</a:t>
            </a:r>
            <a:r>
              <a:rPr lang="nn-NO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"https://fornodered-312ce-default-rtdb.firebaseio.com/fireblog.json"</a:t>
            </a:r>
            <a:r>
              <a:rPr lang="nn-NO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n-NO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n-NO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msg;</a:t>
            </a:r>
            <a:endParaRPr lang="nn-NO" altLang="zh-TW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4E2BA77-7F4B-401A-87AB-5C167E4200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753" y="3488483"/>
            <a:ext cx="2974908" cy="33693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4F89CF6-AA75-4767-92C5-E77DFEF158BD}"/>
              </a:ext>
            </a:extLst>
          </p:cNvPr>
          <p:cNvSpPr/>
          <p:nvPr/>
        </p:nvSpPr>
        <p:spPr>
          <a:xfrm>
            <a:off x="5330406" y="272170"/>
            <a:ext cx="15311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 GET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箭號: 向上 5">
            <a:extLst>
              <a:ext uri="{FF2B5EF4-FFF2-40B4-BE49-F238E27FC236}">
                <a16:creationId xmlns:a16="http://schemas.microsoft.com/office/drawing/2014/main" id="{A5529CD0-1868-4F25-826A-C5A11B28D5E4}"/>
              </a:ext>
            </a:extLst>
          </p:cNvPr>
          <p:cNvSpPr/>
          <p:nvPr/>
        </p:nvSpPr>
        <p:spPr>
          <a:xfrm>
            <a:off x="3414752" y="2222597"/>
            <a:ext cx="487397" cy="558357"/>
          </a:xfrm>
          <a:prstGeom prst="upArrow">
            <a:avLst>
              <a:gd name="adj1" fmla="val 41274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EED857D-5A08-4AB8-8D5F-318820D5BC27}"/>
              </a:ext>
            </a:extLst>
          </p:cNvPr>
          <p:cNvSpPr/>
          <p:nvPr/>
        </p:nvSpPr>
        <p:spPr>
          <a:xfrm>
            <a:off x="3126823" y="1533381"/>
            <a:ext cx="1063254" cy="263521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下 8">
            <a:extLst>
              <a:ext uri="{FF2B5EF4-FFF2-40B4-BE49-F238E27FC236}">
                <a16:creationId xmlns:a16="http://schemas.microsoft.com/office/drawing/2014/main" id="{B2D94156-1270-45BB-A258-4EE94F8329F8}"/>
              </a:ext>
            </a:extLst>
          </p:cNvPr>
          <p:cNvSpPr/>
          <p:nvPr/>
        </p:nvSpPr>
        <p:spPr>
          <a:xfrm>
            <a:off x="5624622" y="3285506"/>
            <a:ext cx="318977" cy="64543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39ED913-F258-4CD2-8DA7-28D3055A6D95}"/>
              </a:ext>
            </a:extLst>
          </p:cNvPr>
          <p:cNvSpPr/>
          <p:nvPr/>
        </p:nvSpPr>
        <p:spPr>
          <a:xfrm>
            <a:off x="5910149" y="5435739"/>
            <a:ext cx="3414604" cy="359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上 10">
            <a:extLst>
              <a:ext uri="{FF2B5EF4-FFF2-40B4-BE49-F238E27FC236}">
                <a16:creationId xmlns:a16="http://schemas.microsoft.com/office/drawing/2014/main" id="{B25CC12A-BEF2-4E3F-AF27-599B85C77B26}"/>
              </a:ext>
            </a:extLst>
          </p:cNvPr>
          <p:cNvSpPr/>
          <p:nvPr/>
        </p:nvSpPr>
        <p:spPr>
          <a:xfrm rot="2030035">
            <a:off x="7337255" y="2122309"/>
            <a:ext cx="487397" cy="79669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1120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327CB02-696E-4EA4-B36D-2C167F264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34" y="716117"/>
            <a:ext cx="10740327" cy="559839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F74CB15-DC81-4B9E-8EA3-D8FEBD4E7062}"/>
              </a:ext>
            </a:extLst>
          </p:cNvPr>
          <p:cNvSpPr/>
          <p:nvPr/>
        </p:nvSpPr>
        <p:spPr>
          <a:xfrm>
            <a:off x="4799008" y="192897"/>
            <a:ext cx="2593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Observe the data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DD9B0EB-5B57-414D-8822-41EB2A027560}"/>
              </a:ext>
            </a:extLst>
          </p:cNvPr>
          <p:cNvSpPr/>
          <p:nvPr/>
        </p:nvSpPr>
        <p:spPr>
          <a:xfrm>
            <a:off x="1204019" y="1334074"/>
            <a:ext cx="4509757" cy="15073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66FC71D-F116-4DBB-BCC5-9DF63A9125A9}"/>
              </a:ext>
            </a:extLst>
          </p:cNvPr>
          <p:cNvSpPr/>
          <p:nvPr/>
        </p:nvSpPr>
        <p:spPr>
          <a:xfrm>
            <a:off x="6191961" y="1810038"/>
            <a:ext cx="359520" cy="2776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17B88EB-3173-4F84-BBD6-7710A2709697}"/>
              </a:ext>
            </a:extLst>
          </p:cNvPr>
          <p:cNvSpPr/>
          <p:nvPr/>
        </p:nvSpPr>
        <p:spPr>
          <a:xfrm>
            <a:off x="-1" y="6464809"/>
            <a:ext cx="6478761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ysClr val="windowText" lastClr="0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https://jsoneditoronline.org/#left=local.domori&amp;right=local.xogeva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606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E237C70-7885-4A10-B259-8F74283AD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54" y="2260412"/>
            <a:ext cx="8145172" cy="136350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B442904-A0E1-46E3-BFED-32398741649B}"/>
              </a:ext>
            </a:extLst>
          </p:cNvPr>
          <p:cNvSpPr/>
          <p:nvPr/>
        </p:nvSpPr>
        <p:spPr>
          <a:xfrm>
            <a:off x="921488" y="4126008"/>
            <a:ext cx="409707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result=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msg.payload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obj=</a:t>
            </a:r>
            <a:r>
              <a:rPr lang="en-US" altLang="zh-TW" dirty="0" err="1">
                <a:solidFill>
                  <a:srgbClr val="008080"/>
                </a:solidFill>
                <a:latin typeface="Consolas" panose="020B0609020204030204" pitchFamily="49" charset="0"/>
              </a:rPr>
              <a:t>JSON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(result); 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msg.payload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 err="1">
                <a:solidFill>
                  <a:srgbClr val="008080"/>
                </a:solidFill>
                <a:latin typeface="Consolas" panose="020B0609020204030204" pitchFamily="49" charset="0"/>
              </a:rPr>
              <a:t>Object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.keys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(obj);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msg;</a:t>
            </a:r>
            <a:endParaRPr lang="en-US" altLang="zh-TW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FDC7BA0-6008-47DD-96F1-63A4BFD76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926" y="496874"/>
            <a:ext cx="3856074" cy="586425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175F6FA-FA70-47A8-96CA-049E15DD63E4}"/>
              </a:ext>
            </a:extLst>
          </p:cNvPr>
          <p:cNvSpPr/>
          <p:nvPr/>
        </p:nvSpPr>
        <p:spPr>
          <a:xfrm>
            <a:off x="8422350" y="865767"/>
            <a:ext cx="3769650" cy="4152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5B8FBD4-28C0-4C09-9F27-18471ECA9F59}"/>
              </a:ext>
            </a:extLst>
          </p:cNvPr>
          <p:cNvSpPr/>
          <p:nvPr/>
        </p:nvSpPr>
        <p:spPr>
          <a:xfrm>
            <a:off x="8422350" y="5566962"/>
            <a:ext cx="3769650" cy="8838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語音泡泡: 橢圓形 4">
            <a:extLst>
              <a:ext uri="{FF2B5EF4-FFF2-40B4-BE49-F238E27FC236}">
                <a16:creationId xmlns:a16="http://schemas.microsoft.com/office/drawing/2014/main" id="{FD0EB111-AD55-42FA-B3B0-0AA99BBBB625}"/>
              </a:ext>
            </a:extLst>
          </p:cNvPr>
          <p:cNvSpPr/>
          <p:nvPr/>
        </p:nvSpPr>
        <p:spPr>
          <a:xfrm>
            <a:off x="144679" y="1727791"/>
            <a:ext cx="1138316" cy="499730"/>
          </a:xfrm>
          <a:prstGeom prst="wedgeEllipseCallout">
            <a:avLst>
              <a:gd name="adj1" fmla="val -22701"/>
              <a:gd name="adj2" fmla="val 11143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click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52D4BFE-E227-40E2-A8B7-3AC0838E98B9}"/>
              </a:ext>
            </a:extLst>
          </p:cNvPr>
          <p:cNvSpPr/>
          <p:nvPr/>
        </p:nvSpPr>
        <p:spPr>
          <a:xfrm>
            <a:off x="2358655" y="1585244"/>
            <a:ext cx="1222744" cy="708059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Set URL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A8BD1CD-9199-48EB-A1C5-DC3DC3044FF8}"/>
              </a:ext>
            </a:extLst>
          </p:cNvPr>
          <p:cNvSpPr/>
          <p:nvPr/>
        </p:nvSpPr>
        <p:spPr>
          <a:xfrm>
            <a:off x="4087963" y="1585243"/>
            <a:ext cx="1222744" cy="708059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HTTP GET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2377B6C-8A85-45BA-B01D-85770EE79B47}"/>
              </a:ext>
            </a:extLst>
          </p:cNvPr>
          <p:cNvSpPr/>
          <p:nvPr/>
        </p:nvSpPr>
        <p:spPr>
          <a:xfrm>
            <a:off x="930347" y="5440632"/>
            <a:ext cx="3856074" cy="715619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Processing the response</a:t>
            </a:r>
            <a:endParaRPr lang="zh-TW" altLang="en-US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E3FDC73A-82B6-451C-9210-0F7459BFAB89}"/>
              </a:ext>
            </a:extLst>
          </p:cNvPr>
          <p:cNvCxnSpPr/>
          <p:nvPr/>
        </p:nvCxnSpPr>
        <p:spPr>
          <a:xfrm flipV="1">
            <a:off x="7240772" y="2052084"/>
            <a:ext cx="1181578" cy="3296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EF415A67-3E2C-4BD1-8A68-B586F99FD035}"/>
              </a:ext>
            </a:extLst>
          </p:cNvPr>
          <p:cNvCxnSpPr>
            <a:cxnSpLocks/>
          </p:cNvCxnSpPr>
          <p:nvPr/>
        </p:nvCxnSpPr>
        <p:spPr>
          <a:xfrm>
            <a:off x="6872177" y="3386471"/>
            <a:ext cx="1463749" cy="24978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688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5" y="1638583"/>
            <a:ext cx="9730284" cy="19020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1230855" y="2127947"/>
            <a:ext cx="9730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10-1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19ABB52-0E09-42A8-8113-32838FAC509A}"/>
              </a:ext>
            </a:extLst>
          </p:cNvPr>
          <p:cNvSpPr/>
          <p:nvPr/>
        </p:nvSpPr>
        <p:spPr>
          <a:xfrm>
            <a:off x="1575388" y="3965116"/>
            <a:ext cx="90412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project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411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5" y="1638583"/>
            <a:ext cx="9730284" cy="19020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1230855" y="2127947"/>
            <a:ext cx="9730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10-3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19ABB52-0E09-42A8-8113-32838FAC509A}"/>
              </a:ext>
            </a:extLst>
          </p:cNvPr>
          <p:cNvSpPr/>
          <p:nvPr/>
        </p:nvSpPr>
        <p:spPr>
          <a:xfrm>
            <a:off x="1575388" y="3965116"/>
            <a:ext cx="90412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Node-Red module for interacting with Firebase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738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AADDDAA-959A-4BB9-8BE0-FCA59BBF8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54" y="641206"/>
            <a:ext cx="11519492" cy="557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8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92D2BD0-FB2B-4F26-A0D2-B3FECE221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3111346" cy="643422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466C171-EB83-42F5-B5FF-F0704511F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081" y="0"/>
            <a:ext cx="6679966" cy="52942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DE1CF26-F618-4CB5-A338-954BE6142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6162" y="5294228"/>
            <a:ext cx="4273770" cy="137802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AB41629-65C2-4BB7-AB71-456DC8EB24F3}"/>
              </a:ext>
            </a:extLst>
          </p:cNvPr>
          <p:cNvSpPr/>
          <p:nvPr/>
        </p:nvSpPr>
        <p:spPr>
          <a:xfrm>
            <a:off x="2478750" y="1"/>
            <a:ext cx="551529" cy="4237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111AD06-00AB-400D-9677-6395DCFFEA82}"/>
              </a:ext>
            </a:extLst>
          </p:cNvPr>
          <p:cNvSpPr/>
          <p:nvPr/>
        </p:nvSpPr>
        <p:spPr>
          <a:xfrm>
            <a:off x="0" y="4362894"/>
            <a:ext cx="3111346" cy="4237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849575-3D1D-42AF-82D7-D5854EEA9A04}"/>
              </a:ext>
            </a:extLst>
          </p:cNvPr>
          <p:cNvSpPr/>
          <p:nvPr/>
        </p:nvSpPr>
        <p:spPr>
          <a:xfrm>
            <a:off x="6341913" y="822252"/>
            <a:ext cx="611780" cy="2729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7461716-6D3E-4D72-B066-3EBE69C9CFCD}"/>
              </a:ext>
            </a:extLst>
          </p:cNvPr>
          <p:cNvSpPr/>
          <p:nvPr/>
        </p:nvSpPr>
        <p:spPr>
          <a:xfrm>
            <a:off x="4353625" y="1563772"/>
            <a:ext cx="1855789" cy="2756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8D89297-BCA0-4A7E-BBB0-5365F24E34EE}"/>
              </a:ext>
            </a:extLst>
          </p:cNvPr>
          <p:cNvSpPr/>
          <p:nvPr/>
        </p:nvSpPr>
        <p:spPr>
          <a:xfrm>
            <a:off x="8957522" y="2342708"/>
            <a:ext cx="551529" cy="2622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40A69D7-0B29-44A7-AD39-3D50C6273409}"/>
              </a:ext>
            </a:extLst>
          </p:cNvPr>
          <p:cNvSpPr/>
          <p:nvPr/>
        </p:nvSpPr>
        <p:spPr>
          <a:xfrm>
            <a:off x="11152039" y="6221555"/>
            <a:ext cx="703263" cy="4506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4F2B28EF-2F0D-4E78-8120-B9EAE297B71E}"/>
              </a:ext>
            </a:extLst>
          </p:cNvPr>
          <p:cNvSpPr/>
          <p:nvPr/>
        </p:nvSpPr>
        <p:spPr>
          <a:xfrm>
            <a:off x="2478751" y="552893"/>
            <a:ext cx="632596" cy="423772"/>
          </a:xfrm>
          <a:prstGeom prst="wedgeRoundRectCallout">
            <a:avLst>
              <a:gd name="adj1" fmla="val -15630"/>
              <a:gd name="adj2" fmla="val -8051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3" name="語音泡泡: 圓角矩形 12">
            <a:extLst>
              <a:ext uri="{FF2B5EF4-FFF2-40B4-BE49-F238E27FC236}">
                <a16:creationId xmlns:a16="http://schemas.microsoft.com/office/drawing/2014/main" id="{412E2249-108C-45AD-A5AD-BDD88CBE440E}"/>
              </a:ext>
            </a:extLst>
          </p:cNvPr>
          <p:cNvSpPr/>
          <p:nvPr/>
        </p:nvSpPr>
        <p:spPr>
          <a:xfrm>
            <a:off x="1706357" y="4870456"/>
            <a:ext cx="632596" cy="423772"/>
          </a:xfrm>
          <a:prstGeom prst="wedgeRoundRectCallout">
            <a:avLst>
              <a:gd name="adj1" fmla="val -15630"/>
              <a:gd name="adj2" fmla="val -8051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4" name="語音泡泡: 圓角矩形 13">
            <a:extLst>
              <a:ext uri="{FF2B5EF4-FFF2-40B4-BE49-F238E27FC236}">
                <a16:creationId xmlns:a16="http://schemas.microsoft.com/office/drawing/2014/main" id="{BABA7E2E-348C-4CDA-B35B-77D788F66E3C}"/>
              </a:ext>
            </a:extLst>
          </p:cNvPr>
          <p:cNvSpPr/>
          <p:nvPr/>
        </p:nvSpPr>
        <p:spPr>
          <a:xfrm>
            <a:off x="6647803" y="307840"/>
            <a:ext cx="1013383" cy="490105"/>
          </a:xfrm>
          <a:prstGeom prst="wedgeRoundRectCallout">
            <a:avLst>
              <a:gd name="adj1" fmla="val -34119"/>
              <a:gd name="adj2" fmla="val 5999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3. install</a:t>
            </a:r>
            <a:endParaRPr lang="zh-TW" altLang="en-US" dirty="0"/>
          </a:p>
        </p:txBody>
      </p:sp>
      <p:sp>
        <p:nvSpPr>
          <p:cNvPr id="15" name="語音泡泡: 圓角矩形 14">
            <a:extLst>
              <a:ext uri="{FF2B5EF4-FFF2-40B4-BE49-F238E27FC236}">
                <a16:creationId xmlns:a16="http://schemas.microsoft.com/office/drawing/2014/main" id="{B72E2D4F-7717-48C5-801B-B85806E57337}"/>
              </a:ext>
            </a:extLst>
          </p:cNvPr>
          <p:cNvSpPr/>
          <p:nvPr/>
        </p:nvSpPr>
        <p:spPr>
          <a:xfrm>
            <a:off x="6429995" y="1453267"/>
            <a:ext cx="2969185" cy="386166"/>
          </a:xfrm>
          <a:prstGeom prst="wedgeRoundRectCallout">
            <a:avLst>
              <a:gd name="adj1" fmla="val -58014"/>
              <a:gd name="adj2" fmla="val 2431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4. node-red-</a:t>
            </a:r>
            <a:r>
              <a:rPr lang="en-US" altLang="zh-TW" dirty="0" err="1"/>
              <a:t>contrib</a:t>
            </a:r>
            <a:r>
              <a:rPr lang="en-US" altLang="zh-TW" dirty="0"/>
              <a:t>-firebase</a:t>
            </a:r>
            <a:endParaRPr lang="zh-TW" altLang="en-US" dirty="0"/>
          </a:p>
        </p:txBody>
      </p:sp>
      <p:sp>
        <p:nvSpPr>
          <p:cNvPr id="16" name="語音泡泡: 圓角矩形 15">
            <a:extLst>
              <a:ext uri="{FF2B5EF4-FFF2-40B4-BE49-F238E27FC236}">
                <a16:creationId xmlns:a16="http://schemas.microsoft.com/office/drawing/2014/main" id="{264CE364-7DF9-4E47-AF61-52169D72625A}"/>
              </a:ext>
            </a:extLst>
          </p:cNvPr>
          <p:cNvSpPr/>
          <p:nvPr/>
        </p:nvSpPr>
        <p:spPr>
          <a:xfrm>
            <a:off x="8158515" y="2316557"/>
            <a:ext cx="632596" cy="423772"/>
          </a:xfrm>
          <a:prstGeom prst="wedgeRoundRectCallout">
            <a:avLst>
              <a:gd name="adj1" fmla="val 71771"/>
              <a:gd name="adj2" fmla="val -1277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17" name="語音泡泡: 圓角矩形 16">
            <a:extLst>
              <a:ext uri="{FF2B5EF4-FFF2-40B4-BE49-F238E27FC236}">
                <a16:creationId xmlns:a16="http://schemas.microsoft.com/office/drawing/2014/main" id="{2E65FB8C-FD93-46D6-8C4D-1645698A7F23}"/>
              </a:ext>
            </a:extLst>
          </p:cNvPr>
          <p:cNvSpPr/>
          <p:nvPr/>
        </p:nvSpPr>
        <p:spPr>
          <a:xfrm>
            <a:off x="11458370" y="5690622"/>
            <a:ext cx="632596" cy="423772"/>
          </a:xfrm>
          <a:prstGeom prst="wedgeRoundRectCallout">
            <a:avLst>
              <a:gd name="adj1" fmla="val -49245"/>
              <a:gd name="adj2" fmla="val 8006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1974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1691CFF-5EA5-4841-BDBB-F9A3E1CED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66" y="635711"/>
            <a:ext cx="6800413" cy="53951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B2CA734-D9FD-41EB-B31D-FD878A2B5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0222" y="1343694"/>
            <a:ext cx="2296634" cy="4434514"/>
          </a:xfrm>
          <a:prstGeom prst="rect">
            <a:avLst/>
          </a:prstGeom>
        </p:spPr>
      </p:pic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770B1983-0A1B-4A5D-A198-52ADB935BCE9}"/>
              </a:ext>
            </a:extLst>
          </p:cNvPr>
          <p:cNvSpPr/>
          <p:nvPr/>
        </p:nvSpPr>
        <p:spPr>
          <a:xfrm>
            <a:off x="5954233" y="509021"/>
            <a:ext cx="774363" cy="458541"/>
          </a:xfrm>
          <a:prstGeom prst="wedgeRoundRectCallout">
            <a:avLst>
              <a:gd name="adj1" fmla="val 39268"/>
              <a:gd name="adj2" fmla="val 6459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close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99963C2-FF6C-4DB0-AC6E-0A8101176834}"/>
              </a:ext>
            </a:extLst>
          </p:cNvPr>
          <p:cNvSpPr/>
          <p:nvPr/>
        </p:nvSpPr>
        <p:spPr>
          <a:xfrm>
            <a:off x="6376964" y="1025890"/>
            <a:ext cx="703263" cy="4506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8824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9236637-CB45-4CFD-9CA4-84E830DAD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693" y="390369"/>
            <a:ext cx="7080614" cy="607726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33BBE21-340B-4D3B-B0E7-55168019317D}"/>
              </a:ext>
            </a:extLst>
          </p:cNvPr>
          <p:cNvSpPr/>
          <p:nvPr/>
        </p:nvSpPr>
        <p:spPr>
          <a:xfrm>
            <a:off x="590914" y="26353"/>
            <a:ext cx="5778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altLang="zh-TW" dirty="0">
                <a:solidFill>
                  <a:sysClr val="windowText" lastClr="0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https://flows.nodered.org/node/node-red-contrib-firebase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767439A4-3686-4670-BC4E-F7B8E9300E88}"/>
              </a:ext>
            </a:extLst>
          </p:cNvPr>
          <p:cNvSpPr/>
          <p:nvPr/>
        </p:nvSpPr>
        <p:spPr>
          <a:xfrm>
            <a:off x="9636307" y="2444984"/>
            <a:ext cx="1013383" cy="490105"/>
          </a:xfrm>
          <a:prstGeom prst="wedgeRoundRectCallout">
            <a:avLst>
              <a:gd name="adj1" fmla="val -70841"/>
              <a:gd name="adj2" fmla="val 5782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Copy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5331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E6EACF8-A688-42C5-A4FC-71D9025F0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330"/>
            <a:ext cx="3185248" cy="655734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99A9FFA-3F1F-43FE-ACE4-CFA265EA9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004" y="1125627"/>
            <a:ext cx="6500038" cy="54542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C0EB2AA-3978-46E7-BF99-D162ED4FC742}"/>
              </a:ext>
            </a:extLst>
          </p:cNvPr>
          <p:cNvSpPr/>
          <p:nvPr/>
        </p:nvSpPr>
        <p:spPr>
          <a:xfrm>
            <a:off x="2552651" y="150330"/>
            <a:ext cx="551529" cy="4237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E01DB06-B9E7-449A-AEAB-CE4318DFB43A}"/>
              </a:ext>
            </a:extLst>
          </p:cNvPr>
          <p:cNvSpPr/>
          <p:nvPr/>
        </p:nvSpPr>
        <p:spPr>
          <a:xfrm>
            <a:off x="36951" y="1837214"/>
            <a:ext cx="3111346" cy="2664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2939DAA5-26CF-4FA7-B9BE-F83D72B4D678}"/>
              </a:ext>
            </a:extLst>
          </p:cNvPr>
          <p:cNvSpPr/>
          <p:nvPr/>
        </p:nvSpPr>
        <p:spPr>
          <a:xfrm>
            <a:off x="2552652" y="703222"/>
            <a:ext cx="632596" cy="423772"/>
          </a:xfrm>
          <a:prstGeom prst="wedgeRoundRectCallout">
            <a:avLst>
              <a:gd name="adj1" fmla="val -15630"/>
              <a:gd name="adj2" fmla="val -8051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8" name="語音泡泡: 圓角矩形 7">
            <a:extLst>
              <a:ext uri="{FF2B5EF4-FFF2-40B4-BE49-F238E27FC236}">
                <a16:creationId xmlns:a16="http://schemas.microsoft.com/office/drawing/2014/main" id="{8025CDAD-A0D6-4B11-AC54-93893E738795}"/>
              </a:ext>
            </a:extLst>
          </p:cNvPr>
          <p:cNvSpPr/>
          <p:nvPr/>
        </p:nvSpPr>
        <p:spPr>
          <a:xfrm>
            <a:off x="1790890" y="2253987"/>
            <a:ext cx="632596" cy="423772"/>
          </a:xfrm>
          <a:prstGeom prst="wedgeRoundRectCallout">
            <a:avLst>
              <a:gd name="adj1" fmla="val -15630"/>
              <a:gd name="adj2" fmla="val -8051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9" name="語音泡泡: 圓角矩形 8">
            <a:extLst>
              <a:ext uri="{FF2B5EF4-FFF2-40B4-BE49-F238E27FC236}">
                <a16:creationId xmlns:a16="http://schemas.microsoft.com/office/drawing/2014/main" id="{C208D84A-305B-42D7-8032-E7D6B8965643}"/>
              </a:ext>
            </a:extLst>
          </p:cNvPr>
          <p:cNvSpPr/>
          <p:nvPr/>
        </p:nvSpPr>
        <p:spPr>
          <a:xfrm>
            <a:off x="10626862" y="2856478"/>
            <a:ext cx="1013383" cy="490105"/>
          </a:xfrm>
          <a:prstGeom prst="wedgeRoundRectCallout">
            <a:avLst>
              <a:gd name="adj1" fmla="val -70841"/>
              <a:gd name="adj2" fmla="val 5782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Paste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E6951AB-778C-4D1E-9650-5095C0A7B965}"/>
              </a:ext>
            </a:extLst>
          </p:cNvPr>
          <p:cNvSpPr/>
          <p:nvPr/>
        </p:nvSpPr>
        <p:spPr>
          <a:xfrm>
            <a:off x="10400485" y="6140690"/>
            <a:ext cx="604214" cy="3282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A1E39C5-87D9-4307-ADB4-80B4F6B62B01}"/>
              </a:ext>
            </a:extLst>
          </p:cNvPr>
          <p:cNvSpPr/>
          <p:nvPr/>
        </p:nvSpPr>
        <p:spPr>
          <a:xfrm>
            <a:off x="6840184" y="278083"/>
            <a:ext cx="2799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Import&gt;Clipboard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737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A9D7313-35CF-4012-9809-984204F7C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2" y="768213"/>
            <a:ext cx="12160875" cy="532157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07D7EF8-6F98-4F7F-8D12-DC8CB4262435}"/>
              </a:ext>
            </a:extLst>
          </p:cNvPr>
          <p:cNvSpPr/>
          <p:nvPr/>
        </p:nvSpPr>
        <p:spPr>
          <a:xfrm>
            <a:off x="3042754" y="2812700"/>
            <a:ext cx="1826957" cy="408965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1618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E164816-61EC-4700-A268-327F23693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4700"/>
            <a:ext cx="12192000" cy="53086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1FB4078-F7E1-45FD-9CD3-642870D98D94}"/>
              </a:ext>
            </a:extLst>
          </p:cNvPr>
          <p:cNvSpPr/>
          <p:nvPr/>
        </p:nvSpPr>
        <p:spPr>
          <a:xfrm>
            <a:off x="3042754" y="2812700"/>
            <a:ext cx="1826957" cy="408965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3953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A25D4267-78FC-4321-95CB-97F6379DE77D}"/>
              </a:ext>
            </a:extLst>
          </p:cNvPr>
          <p:cNvGrpSpPr/>
          <p:nvPr/>
        </p:nvGrpSpPr>
        <p:grpSpPr>
          <a:xfrm>
            <a:off x="1794585" y="2335416"/>
            <a:ext cx="9318670" cy="2187168"/>
            <a:chOff x="2911003" y="2267874"/>
            <a:chExt cx="5817096" cy="1365320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576E47BC-D3F2-4D70-A909-5D8A4DF1E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1003" y="2267874"/>
              <a:ext cx="3924502" cy="1365320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AB734A4-2F82-4BE5-A58C-CA7C74C064A0}"/>
                </a:ext>
              </a:extLst>
            </p:cNvPr>
            <p:cNvSpPr/>
            <p:nvPr/>
          </p:nvSpPr>
          <p:spPr>
            <a:xfrm>
              <a:off x="6283977" y="3094759"/>
              <a:ext cx="276312" cy="29702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語音泡泡: 橢圓形 3">
              <a:extLst>
                <a:ext uri="{FF2B5EF4-FFF2-40B4-BE49-F238E27FC236}">
                  <a16:creationId xmlns:a16="http://schemas.microsoft.com/office/drawing/2014/main" id="{8B0EC07D-C522-4AB5-ABC8-9300BDEBF2D0}"/>
                </a:ext>
              </a:extLst>
            </p:cNvPr>
            <p:cNvSpPr/>
            <p:nvPr/>
          </p:nvSpPr>
          <p:spPr>
            <a:xfrm>
              <a:off x="6835505" y="2373787"/>
              <a:ext cx="1892594" cy="754911"/>
            </a:xfrm>
            <a:prstGeom prst="wedgeEllipseCallout">
              <a:avLst>
                <a:gd name="adj1" fmla="val -66237"/>
                <a:gd name="adj2" fmla="val 4796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可察看更多資訊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6957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E8ADD40-F654-43B0-9F48-7F4BDAFC6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443"/>
            <a:ext cx="12159431" cy="364151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FE9F765-7DF7-40E5-83E9-1F9FAEBABF4A}"/>
              </a:ext>
            </a:extLst>
          </p:cNvPr>
          <p:cNvSpPr/>
          <p:nvPr/>
        </p:nvSpPr>
        <p:spPr>
          <a:xfrm>
            <a:off x="1906908" y="1483514"/>
            <a:ext cx="336562" cy="3346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97FCB89-F339-4F83-B7A7-7BAE649C0E73}"/>
              </a:ext>
            </a:extLst>
          </p:cNvPr>
          <p:cNvSpPr/>
          <p:nvPr/>
        </p:nvSpPr>
        <p:spPr>
          <a:xfrm>
            <a:off x="6408024" y="3347756"/>
            <a:ext cx="205427" cy="2035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61C9140-0C8D-4E84-8F35-E9B3CC1EF5A4}"/>
              </a:ext>
            </a:extLst>
          </p:cNvPr>
          <p:cNvSpPr/>
          <p:nvPr/>
        </p:nvSpPr>
        <p:spPr>
          <a:xfrm>
            <a:off x="5546891" y="137112"/>
            <a:ext cx="8611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DC1B3FB-50DE-4536-8DE0-29F87E3BC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9079" y="4438957"/>
            <a:ext cx="5596755" cy="230965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2AC8454-7C06-467B-89E4-5671022BC4C7}"/>
              </a:ext>
            </a:extLst>
          </p:cNvPr>
          <p:cNvSpPr/>
          <p:nvPr/>
        </p:nvSpPr>
        <p:spPr>
          <a:xfrm>
            <a:off x="3625838" y="6060557"/>
            <a:ext cx="903632" cy="2870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4FEDB29-2FAC-4B06-8748-7ED2B61C800A}"/>
              </a:ext>
            </a:extLst>
          </p:cNvPr>
          <p:cNvSpPr/>
          <p:nvPr/>
        </p:nvSpPr>
        <p:spPr>
          <a:xfrm>
            <a:off x="4529470" y="6060557"/>
            <a:ext cx="446759" cy="2870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CD4F781-B0F6-4D34-B188-262D10C0371E}"/>
              </a:ext>
            </a:extLst>
          </p:cNvPr>
          <p:cNvSpPr/>
          <p:nvPr/>
        </p:nvSpPr>
        <p:spPr>
          <a:xfrm>
            <a:off x="4301033" y="6404585"/>
            <a:ext cx="675196" cy="2870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9144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4E22B82-776C-4E1B-9935-271CDE398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78" y="670523"/>
            <a:ext cx="11551244" cy="567084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54ED1F8-F1B1-42BA-AD75-DE6B7DA7131A}"/>
              </a:ext>
            </a:extLst>
          </p:cNvPr>
          <p:cNvSpPr/>
          <p:nvPr/>
        </p:nvSpPr>
        <p:spPr>
          <a:xfrm>
            <a:off x="320378" y="641907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solidFill>
                  <a:sysClr val="windowText" lastClr="0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https://firebase.google.com/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A0432B9-7840-46D3-A85D-5A3FE7B107E0}"/>
              </a:ext>
            </a:extLst>
          </p:cNvPr>
          <p:cNvSpPr/>
          <p:nvPr/>
        </p:nvSpPr>
        <p:spPr>
          <a:xfrm>
            <a:off x="5396129" y="112124"/>
            <a:ext cx="13997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Firebase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871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848991C-85E9-408F-8D88-727A3C3C1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5" y="771388"/>
            <a:ext cx="12071970" cy="531522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6AAD494-9C37-49CE-A484-3B45DCBC8563}"/>
              </a:ext>
            </a:extLst>
          </p:cNvPr>
          <p:cNvSpPr/>
          <p:nvPr/>
        </p:nvSpPr>
        <p:spPr>
          <a:xfrm>
            <a:off x="2506010" y="2853120"/>
            <a:ext cx="336562" cy="3346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D7DE1CAC-0DE4-41DC-AEFF-70796D715833}"/>
              </a:ext>
            </a:extLst>
          </p:cNvPr>
          <p:cNvSpPr/>
          <p:nvPr/>
        </p:nvSpPr>
        <p:spPr>
          <a:xfrm>
            <a:off x="10626862" y="2856478"/>
            <a:ext cx="1013383" cy="490105"/>
          </a:xfrm>
          <a:prstGeom prst="wedgeRoundRectCallout">
            <a:avLst>
              <a:gd name="adj1" fmla="val -70841"/>
              <a:gd name="adj2" fmla="val 5782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Paste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89578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B366AC5-B280-4609-8D28-E749D203C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670" y="1477926"/>
            <a:ext cx="4556469" cy="435214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033055C-D494-407A-88FC-B9BF6E546D4F}"/>
              </a:ext>
            </a:extLst>
          </p:cNvPr>
          <p:cNvSpPr/>
          <p:nvPr/>
        </p:nvSpPr>
        <p:spPr>
          <a:xfrm>
            <a:off x="11090989" y="2817627"/>
            <a:ext cx="307114" cy="2870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82DE1E9-E8CB-4A63-BC67-91C8DFABB4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31" t="19930" r="28870" b="7343"/>
          <a:stretch/>
        </p:blipFill>
        <p:spPr>
          <a:xfrm>
            <a:off x="362861" y="1633812"/>
            <a:ext cx="6092456" cy="3870251"/>
          </a:xfrm>
          <a:prstGeom prst="rect">
            <a:avLst/>
          </a:prstGeom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5DCE35F4-BB13-40BA-918C-BBB426182BD1}"/>
              </a:ext>
            </a:extLst>
          </p:cNvPr>
          <p:cNvCxnSpPr>
            <a:cxnSpLocks/>
          </p:cNvCxnSpPr>
          <p:nvPr/>
        </p:nvCxnSpPr>
        <p:spPr>
          <a:xfrm flipV="1">
            <a:off x="2413591" y="2679405"/>
            <a:ext cx="4859079" cy="1382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8955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F16D988-2FE4-44D2-8C38-9805E4AD2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1287"/>
            <a:ext cx="5129653" cy="333542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8BEC3FB-613F-49B3-8910-FDBFCDC54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682" y="1960977"/>
            <a:ext cx="5854663" cy="293604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B8589E2-26F9-4849-9FE3-EAD4C8DBBEA7}"/>
              </a:ext>
            </a:extLst>
          </p:cNvPr>
          <p:cNvSpPr/>
          <p:nvPr/>
        </p:nvSpPr>
        <p:spPr>
          <a:xfrm>
            <a:off x="2533454" y="619034"/>
            <a:ext cx="71250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xxxxxxxxce-default-rtdb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.firebaseio.com/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3C81B84-2E12-40F2-BF93-01E5C5054F08}"/>
              </a:ext>
            </a:extLst>
          </p:cNvPr>
          <p:cNvSpPr/>
          <p:nvPr/>
        </p:nvSpPr>
        <p:spPr>
          <a:xfrm>
            <a:off x="1293899" y="3980172"/>
            <a:ext cx="3416324" cy="2515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C91DC13-64B2-4CC4-B6CC-4BB7E6F77150}"/>
              </a:ext>
            </a:extLst>
          </p:cNvPr>
          <p:cNvSpPr/>
          <p:nvPr/>
        </p:nvSpPr>
        <p:spPr>
          <a:xfrm>
            <a:off x="8176708" y="3622748"/>
            <a:ext cx="1481838" cy="3574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0134C63-7F95-4164-B812-F31860A4536F}"/>
              </a:ext>
            </a:extLst>
          </p:cNvPr>
          <p:cNvSpPr/>
          <p:nvPr/>
        </p:nvSpPr>
        <p:spPr>
          <a:xfrm>
            <a:off x="11249247" y="2414484"/>
            <a:ext cx="652130" cy="4350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箭號: 向右 4">
            <a:extLst>
              <a:ext uri="{FF2B5EF4-FFF2-40B4-BE49-F238E27FC236}">
                <a16:creationId xmlns:a16="http://schemas.microsoft.com/office/drawing/2014/main" id="{20D05120-A113-43AC-B3BB-FDEE8BA03B9E}"/>
              </a:ext>
            </a:extLst>
          </p:cNvPr>
          <p:cNvSpPr/>
          <p:nvPr/>
        </p:nvSpPr>
        <p:spPr>
          <a:xfrm>
            <a:off x="5208867" y="3239090"/>
            <a:ext cx="715926" cy="37981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06597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E8D6397-7434-4796-8764-C181DEE1D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230" y="395778"/>
            <a:ext cx="5859540" cy="606644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56962AC-4D87-4D1C-B070-5A6D5379EDFB}"/>
              </a:ext>
            </a:extLst>
          </p:cNvPr>
          <p:cNvSpPr/>
          <p:nvPr/>
        </p:nvSpPr>
        <p:spPr>
          <a:xfrm>
            <a:off x="7875452" y="854199"/>
            <a:ext cx="736920" cy="3898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1B1C9C8-7B43-42B9-BEBB-1023369D0B08}"/>
              </a:ext>
            </a:extLst>
          </p:cNvPr>
          <p:cNvSpPr/>
          <p:nvPr/>
        </p:nvSpPr>
        <p:spPr>
          <a:xfrm>
            <a:off x="4455313" y="2017232"/>
            <a:ext cx="3253292" cy="3325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1760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A7D6551-EFEB-488A-B83F-8E0BBAE21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843" y="3429000"/>
            <a:ext cx="4308157" cy="215407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88E9A85-D707-470B-84B0-0B8F0ED95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45860"/>
            <a:ext cx="7542443" cy="4384001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7F72147E-5617-45EA-A236-8E1F2A081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1739" y="0"/>
            <a:ext cx="5080261" cy="2013053"/>
          </a:xfrm>
          <a:prstGeom prst="rect">
            <a:avLst/>
          </a:prstGeom>
        </p:spPr>
      </p:pic>
      <p:sp>
        <p:nvSpPr>
          <p:cNvPr id="5" name="箭號: 向右 4">
            <a:extLst>
              <a:ext uri="{FF2B5EF4-FFF2-40B4-BE49-F238E27FC236}">
                <a16:creationId xmlns:a16="http://schemas.microsoft.com/office/drawing/2014/main" id="{52AA452E-2426-4AAB-A4ED-CAD90597D33B}"/>
              </a:ext>
            </a:extLst>
          </p:cNvPr>
          <p:cNvSpPr/>
          <p:nvPr/>
        </p:nvSpPr>
        <p:spPr>
          <a:xfrm rot="1659559">
            <a:off x="6797301" y="3380818"/>
            <a:ext cx="1213554" cy="5263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BD485FE-3A6E-47F0-9827-716904E10C85}"/>
              </a:ext>
            </a:extLst>
          </p:cNvPr>
          <p:cNvSpPr/>
          <p:nvPr/>
        </p:nvSpPr>
        <p:spPr>
          <a:xfrm>
            <a:off x="8322019" y="1623245"/>
            <a:ext cx="184028" cy="3118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48906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77C16A0-951F-4F9A-AFC9-17E846870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2953"/>
            <a:ext cx="6259148" cy="264844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DD54F6D-0188-497E-A66A-79758A960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2365" y="1072953"/>
            <a:ext cx="5290529" cy="273887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F24FDA6-89E6-4C20-9192-530A4BEAC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6526" y="4396922"/>
            <a:ext cx="6485243" cy="192922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DF8B35F-0837-4069-A5DE-1FBF79EF74C6}"/>
              </a:ext>
            </a:extLst>
          </p:cNvPr>
          <p:cNvSpPr/>
          <p:nvPr/>
        </p:nvSpPr>
        <p:spPr>
          <a:xfrm>
            <a:off x="5649403" y="317398"/>
            <a:ext cx="8931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C087B96-8043-4C5B-B8AE-74DC872B941C}"/>
              </a:ext>
            </a:extLst>
          </p:cNvPr>
          <p:cNvSpPr/>
          <p:nvPr/>
        </p:nvSpPr>
        <p:spPr>
          <a:xfrm>
            <a:off x="5557389" y="2622706"/>
            <a:ext cx="184028" cy="3118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8BF561D-4643-413E-B66A-85EC3857E4D1}"/>
              </a:ext>
            </a:extLst>
          </p:cNvPr>
          <p:cNvSpPr/>
          <p:nvPr/>
        </p:nvSpPr>
        <p:spPr>
          <a:xfrm>
            <a:off x="7109906" y="2527024"/>
            <a:ext cx="1045265" cy="3225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F9EB3F5-3F35-4557-9413-59FD92DF7C87}"/>
              </a:ext>
            </a:extLst>
          </p:cNvPr>
          <p:cNvSpPr/>
          <p:nvPr/>
        </p:nvSpPr>
        <p:spPr>
          <a:xfrm>
            <a:off x="8172710" y="2527024"/>
            <a:ext cx="405678" cy="3225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14FA16B-1EFA-4C9B-B22D-A408361E8572}"/>
              </a:ext>
            </a:extLst>
          </p:cNvPr>
          <p:cNvSpPr/>
          <p:nvPr/>
        </p:nvSpPr>
        <p:spPr>
          <a:xfrm>
            <a:off x="7801023" y="2869949"/>
            <a:ext cx="405677" cy="3225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99666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7E5D620-F6D0-4E8D-9DD4-9841299D7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429"/>
            <a:ext cx="8184014" cy="4307011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C651BBCC-B768-4691-9EAF-8D1B267CD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6917" y="1282574"/>
            <a:ext cx="5405083" cy="5277716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D47F941-910A-45BD-9356-E9C92E7B6A87}"/>
              </a:ext>
            </a:extLst>
          </p:cNvPr>
          <p:cNvSpPr/>
          <p:nvPr/>
        </p:nvSpPr>
        <p:spPr>
          <a:xfrm>
            <a:off x="8102010" y="3168502"/>
            <a:ext cx="3540642" cy="1594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596988C-17DD-4051-B72E-24C24D43055E}"/>
              </a:ext>
            </a:extLst>
          </p:cNvPr>
          <p:cNvSpPr/>
          <p:nvPr/>
        </p:nvSpPr>
        <p:spPr>
          <a:xfrm>
            <a:off x="1681787" y="2451194"/>
            <a:ext cx="5105130" cy="34517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7100FA6-5F0E-426C-BDFB-7CB161EBE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809" y="4618656"/>
            <a:ext cx="5708191" cy="20021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3C269D6-FEBA-41C1-95EE-67B3CB4A5349}"/>
              </a:ext>
            </a:extLst>
          </p:cNvPr>
          <p:cNvSpPr/>
          <p:nvPr/>
        </p:nvSpPr>
        <p:spPr>
          <a:xfrm>
            <a:off x="4325679" y="6106632"/>
            <a:ext cx="1543493" cy="453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3110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31452E5-4E75-4087-B3C9-AC96A4D08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" y="669851"/>
            <a:ext cx="12133885" cy="549403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C81EAB3-AB86-4AA6-81F1-8438A6D61B7B}"/>
              </a:ext>
            </a:extLst>
          </p:cNvPr>
          <p:cNvSpPr/>
          <p:nvPr/>
        </p:nvSpPr>
        <p:spPr>
          <a:xfrm>
            <a:off x="8963247" y="1605516"/>
            <a:ext cx="3172903" cy="42317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42084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17BF1CE-4472-4BBA-910C-6A3877885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182601" cy="152915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E732571-746B-4D51-816C-E0159105E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910" y="1723244"/>
            <a:ext cx="10458988" cy="449603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C5B980D-1BB7-46E0-8B63-90F2AB93F8FC}"/>
              </a:ext>
            </a:extLst>
          </p:cNvPr>
          <p:cNvSpPr/>
          <p:nvPr/>
        </p:nvSpPr>
        <p:spPr>
          <a:xfrm>
            <a:off x="488163" y="1201480"/>
            <a:ext cx="1543493" cy="2232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869FA02E-D1C9-4181-9F33-061DE2A6CD1A}"/>
              </a:ext>
            </a:extLst>
          </p:cNvPr>
          <p:cNvSpPr/>
          <p:nvPr/>
        </p:nvSpPr>
        <p:spPr>
          <a:xfrm>
            <a:off x="2031656" y="647619"/>
            <a:ext cx="2146939" cy="478466"/>
          </a:xfrm>
          <a:prstGeom prst="wedgeRoundRectCallout">
            <a:avLst>
              <a:gd name="adj1" fmla="val -47010"/>
              <a:gd name="adj2" fmla="val 6916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Change the value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2521268-97FA-46B9-9C92-3109CCB22978}"/>
              </a:ext>
            </a:extLst>
          </p:cNvPr>
          <p:cNvSpPr/>
          <p:nvPr/>
        </p:nvSpPr>
        <p:spPr>
          <a:xfrm>
            <a:off x="8987121" y="2300177"/>
            <a:ext cx="2464144" cy="3919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88784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9DCD753-7257-491D-8E4F-64E04CF2F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0823" cy="220504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EE0B5B4-EB3D-40C5-9705-E9CB1C68B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05049"/>
            <a:ext cx="8184014" cy="430701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E82B047-8B8B-489E-83DE-D8D8946768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8586" y="1102524"/>
            <a:ext cx="4523414" cy="33459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6F12FB8-44D3-44D3-ABC2-40FFE297ADBD}"/>
              </a:ext>
            </a:extLst>
          </p:cNvPr>
          <p:cNvSpPr/>
          <p:nvPr/>
        </p:nvSpPr>
        <p:spPr>
          <a:xfrm>
            <a:off x="4092007" y="5460207"/>
            <a:ext cx="2128040" cy="451495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1A0A0E6-9283-429E-BD96-7D9BCF8E481E}"/>
              </a:ext>
            </a:extLst>
          </p:cNvPr>
          <p:cNvSpPr/>
          <p:nvPr/>
        </p:nvSpPr>
        <p:spPr>
          <a:xfrm>
            <a:off x="403103" y="1542145"/>
            <a:ext cx="1797837" cy="6629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EB4D2CCE-9B4D-4AC8-96C8-DBAFE35EE54A}"/>
              </a:ext>
            </a:extLst>
          </p:cNvPr>
          <p:cNvCxnSpPr/>
          <p:nvPr/>
        </p:nvCxnSpPr>
        <p:spPr>
          <a:xfrm flipV="1">
            <a:off x="6220047" y="4284921"/>
            <a:ext cx="1448539" cy="1360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32294FF1-647D-438C-A988-2FBB235CFFDB}"/>
              </a:ext>
            </a:extLst>
          </p:cNvPr>
          <p:cNvSpPr/>
          <p:nvPr/>
        </p:nvSpPr>
        <p:spPr>
          <a:xfrm>
            <a:off x="8733634" y="2289968"/>
            <a:ext cx="2590040" cy="4107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7890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7AD30CD-6DC1-4C1A-8921-14D46214F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77" y="987879"/>
            <a:ext cx="11602046" cy="548668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4E9B09B-53AD-40D9-B89C-23F327AF2F31}"/>
              </a:ext>
            </a:extLst>
          </p:cNvPr>
          <p:cNvSpPr/>
          <p:nvPr/>
        </p:nvSpPr>
        <p:spPr>
          <a:xfrm>
            <a:off x="4869542" y="81220"/>
            <a:ext cx="24529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project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A7855BB-067C-4827-9CF4-51F125224FAE}"/>
              </a:ext>
            </a:extLst>
          </p:cNvPr>
          <p:cNvSpPr/>
          <p:nvPr/>
        </p:nvSpPr>
        <p:spPr>
          <a:xfrm>
            <a:off x="3104707" y="2551814"/>
            <a:ext cx="2991293" cy="21265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67678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2B6A2C8-F0F5-47CE-AFBA-073A2C779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821" y="5049469"/>
            <a:ext cx="3956253" cy="141612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788B530-21CA-402D-8D9C-A9E30F1AC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47" y="319683"/>
            <a:ext cx="10822936" cy="4581926"/>
          </a:xfrm>
          <a:prstGeom prst="rect">
            <a:avLst/>
          </a:prstGeom>
        </p:spPr>
      </p:pic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D34BC880-1295-487B-B651-773313754E25}"/>
              </a:ext>
            </a:extLst>
          </p:cNvPr>
          <p:cNvSpPr/>
          <p:nvPr/>
        </p:nvSpPr>
        <p:spPr>
          <a:xfrm>
            <a:off x="109448" y="4810236"/>
            <a:ext cx="975074" cy="478466"/>
          </a:xfrm>
          <a:prstGeom prst="wedgeRoundRectCallout">
            <a:avLst>
              <a:gd name="adj1" fmla="val -19263"/>
              <a:gd name="adj2" fmla="val -20861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Click</a:t>
            </a:r>
            <a:endParaRPr lang="zh-TW" altLang="en-US" dirty="0"/>
          </a:p>
        </p:txBody>
      </p:sp>
      <p:sp>
        <p:nvSpPr>
          <p:cNvPr id="4" name="箭號: 向右 3">
            <a:extLst>
              <a:ext uri="{FF2B5EF4-FFF2-40B4-BE49-F238E27FC236}">
                <a16:creationId xmlns:a16="http://schemas.microsoft.com/office/drawing/2014/main" id="{77408E40-6107-46AF-93A8-C07AE0150274}"/>
              </a:ext>
            </a:extLst>
          </p:cNvPr>
          <p:cNvSpPr/>
          <p:nvPr/>
        </p:nvSpPr>
        <p:spPr>
          <a:xfrm rot="2503922">
            <a:off x="6159971" y="4380615"/>
            <a:ext cx="1307805" cy="66885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6502493-A1D4-41FB-AC04-D98F5DC05530}"/>
              </a:ext>
            </a:extLst>
          </p:cNvPr>
          <p:cNvSpPr/>
          <p:nvPr/>
        </p:nvSpPr>
        <p:spPr>
          <a:xfrm>
            <a:off x="7872397" y="5552179"/>
            <a:ext cx="2653836" cy="3063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8059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5" y="1638583"/>
            <a:ext cx="9730284" cy="19020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1230855" y="2127947"/>
            <a:ext cx="9730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10-4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19ABB52-0E09-42A8-8113-32838FAC509A}"/>
              </a:ext>
            </a:extLst>
          </p:cNvPr>
          <p:cNvSpPr/>
          <p:nvPr/>
        </p:nvSpPr>
        <p:spPr>
          <a:xfrm>
            <a:off x="1575388" y="3965116"/>
            <a:ext cx="90412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Plotly.js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4010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FDFD9C5-6259-4EFE-A51B-5551A71B8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2112"/>
            <a:ext cx="12157778" cy="407118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5347767-FDEB-4007-AA32-C7EDB57DB09B}"/>
              </a:ext>
            </a:extLst>
          </p:cNvPr>
          <p:cNvSpPr/>
          <p:nvPr/>
        </p:nvSpPr>
        <p:spPr>
          <a:xfrm>
            <a:off x="791113" y="2468738"/>
            <a:ext cx="973892" cy="2531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27714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6" y="2063885"/>
            <a:ext cx="9730284" cy="2730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-1" y="2551837"/>
            <a:ext cx="121919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Homework 10-1</a:t>
            </a:r>
          </a:p>
          <a:p>
            <a:pPr algn="ctr"/>
            <a:endParaRPr lang="en-US" altLang="zh-TW" sz="5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0C756B3-BAA7-4ADE-A2A8-D8E14502DFE4}"/>
              </a:ext>
            </a:extLst>
          </p:cNvPr>
          <p:cNvSpPr/>
          <p:nvPr/>
        </p:nvSpPr>
        <p:spPr>
          <a:xfrm>
            <a:off x="1927146" y="3598277"/>
            <a:ext cx="8337701" cy="400110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Try PATCH and POST methods to write data to your database.</a:t>
            </a:r>
            <a:endParaRPr lang="zh-TW" altLang="en-US" sz="2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A1D93ED-1051-4FED-BD18-C5E3A3C278DD}"/>
              </a:ext>
            </a:extLst>
          </p:cNvPr>
          <p:cNvSpPr/>
          <p:nvPr/>
        </p:nvSpPr>
        <p:spPr>
          <a:xfrm>
            <a:off x="2773325" y="6224473"/>
            <a:ext cx="679597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ysClr val="windowText" lastClr="0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https://firebase.google.com/docs/database/rest/save-data?hl=zh-tw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5892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箭號: 向下 1">
            <a:extLst>
              <a:ext uri="{FF2B5EF4-FFF2-40B4-BE49-F238E27FC236}">
                <a16:creationId xmlns:a16="http://schemas.microsoft.com/office/drawing/2014/main" id="{A442F51F-0A68-4F00-BC5A-3A7243648E90}"/>
              </a:ext>
            </a:extLst>
          </p:cNvPr>
          <p:cNvSpPr/>
          <p:nvPr/>
        </p:nvSpPr>
        <p:spPr>
          <a:xfrm>
            <a:off x="3205716" y="3269512"/>
            <a:ext cx="372140" cy="77617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F3CF50F-F09A-48AB-B10B-9091782E5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2021" y="2383605"/>
            <a:ext cx="9468390" cy="102604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BB760EA-AE4F-4939-9977-3F90DFC9C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6574" y="0"/>
            <a:ext cx="5245426" cy="238360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F62DF82-9EF2-47BA-91E3-62C13279F36D}"/>
              </a:ext>
            </a:extLst>
          </p:cNvPr>
          <p:cNvSpPr/>
          <p:nvPr/>
        </p:nvSpPr>
        <p:spPr>
          <a:xfrm>
            <a:off x="8180741" y="1463231"/>
            <a:ext cx="3355586" cy="2843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77F86D3-217D-47D3-B539-C920DEDF4EAD}"/>
              </a:ext>
            </a:extLst>
          </p:cNvPr>
          <p:cNvSpPr/>
          <p:nvPr/>
        </p:nvSpPr>
        <p:spPr>
          <a:xfrm>
            <a:off x="31" y="4295554"/>
            <a:ext cx="7304536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msg.url =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"https://aiotdemo-f60d9-default-rtdb.firebaseio.com/</a:t>
            </a:r>
            <a:r>
              <a:rPr lang="en-US" altLang="zh-TW" dirty="0" err="1">
                <a:solidFill>
                  <a:srgbClr val="A31515"/>
                </a:solidFill>
                <a:latin typeface="Consolas" panose="020B0609020204030204" pitchFamily="49" charset="0"/>
              </a:rPr>
              <a:t>fireblog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/users/</a:t>
            </a:r>
            <a:r>
              <a:rPr lang="en-US" altLang="zh-TW" dirty="0" err="1">
                <a:solidFill>
                  <a:srgbClr val="A31515"/>
                </a:solidFill>
                <a:latin typeface="Consolas" panose="020B0609020204030204" pitchFamily="49" charset="0"/>
              </a:rPr>
              <a:t>alanisawesome.json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msg.method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"PATCH"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msg.payload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= {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 err="1">
                <a:solidFill>
                  <a:srgbClr val="A31515"/>
                </a:solidFill>
                <a:latin typeface="Consolas" panose="020B0609020204030204" pitchFamily="49" charset="0"/>
              </a:rPr>
              <a:t>date_of_birth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"June 23, 1912"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msg;</a:t>
            </a:r>
            <a:endParaRPr lang="en-US" altLang="zh-TW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C12078F-7389-400B-9C0B-BFE141ABCC73}"/>
              </a:ext>
            </a:extLst>
          </p:cNvPr>
          <p:cNvSpPr/>
          <p:nvPr/>
        </p:nvSpPr>
        <p:spPr>
          <a:xfrm>
            <a:off x="423371" y="668582"/>
            <a:ext cx="12900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513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5E20759-B2A7-4D0B-BF1B-233143848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698" y="1504854"/>
            <a:ext cx="6582603" cy="384829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82F6A97-9F3B-490F-A158-BF1A13139763}"/>
              </a:ext>
            </a:extLst>
          </p:cNvPr>
          <p:cNvSpPr/>
          <p:nvPr/>
        </p:nvSpPr>
        <p:spPr>
          <a:xfrm>
            <a:off x="5080200" y="4342876"/>
            <a:ext cx="4095698" cy="3248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5664DCD8-B0E5-4692-9671-1825CE8A8660}"/>
              </a:ext>
            </a:extLst>
          </p:cNvPr>
          <p:cNvSpPr/>
          <p:nvPr/>
        </p:nvSpPr>
        <p:spPr>
          <a:xfrm>
            <a:off x="7324584" y="3657423"/>
            <a:ext cx="4477556" cy="489097"/>
          </a:xfrm>
          <a:prstGeom prst="wedgeRoundRectCallout">
            <a:avLst>
              <a:gd name="adj1" fmla="val -32173"/>
              <a:gd name="adj2" fmla="val 8641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並不會因為增加這項內容而替換所有資料</a:t>
            </a:r>
          </a:p>
        </p:txBody>
      </p:sp>
    </p:spTree>
    <p:extLst>
      <p:ext uri="{BB962C8B-B14F-4D97-AF65-F5344CB8AC3E}">
        <p14:creationId xmlns:p14="http://schemas.microsoft.com/office/powerpoint/2010/main" val="40424437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17ACCE3-B5AC-4602-80D1-CCD96AEFE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491" y="0"/>
            <a:ext cx="5809756" cy="289662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D044270-21C7-46DC-B803-47EB040FB111}"/>
              </a:ext>
            </a:extLst>
          </p:cNvPr>
          <p:cNvSpPr/>
          <p:nvPr/>
        </p:nvSpPr>
        <p:spPr>
          <a:xfrm>
            <a:off x="38986" y="4152037"/>
            <a:ext cx="6096000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msg.url=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"https://aiotdemo-f60d9-default-rtdb.firebaseio.com/</a:t>
            </a:r>
            <a:r>
              <a:rPr lang="en-US" altLang="zh-TW" dirty="0" err="1">
                <a:solidFill>
                  <a:srgbClr val="A31515"/>
                </a:solidFill>
                <a:latin typeface="Consolas" panose="020B0609020204030204" pitchFamily="49" charset="0"/>
              </a:rPr>
              <a:t>fireblog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en-US" altLang="zh-TW" dirty="0" err="1">
                <a:solidFill>
                  <a:srgbClr val="A31515"/>
                </a:solidFill>
                <a:latin typeface="Consolas" panose="020B0609020204030204" pitchFamily="49" charset="0"/>
              </a:rPr>
              <a:t>users.json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altLang="zh-TW" dirty="0" err="1">
                <a:solidFill>
                  <a:srgbClr val="008000"/>
                </a:solidFill>
                <a:latin typeface="Consolas" panose="020B0609020204030204" pitchFamily="49" charset="0"/>
              </a:rPr>
              <a:t>msg.method</a:t>
            </a:r>
            <a:r>
              <a:rPr lang="en-US" altLang="zh-TW" dirty="0">
                <a:solidFill>
                  <a:srgbClr val="008000"/>
                </a:solidFill>
                <a:latin typeface="Consolas" panose="020B0609020204030204" pitchFamily="49" charset="0"/>
              </a:rPr>
              <a:t> = "PATCH";</a:t>
            </a:r>
            <a:endParaRPr lang="en-US" altLang="zh-TW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msg.payload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 err="1">
                <a:solidFill>
                  <a:srgbClr val="A31515"/>
                </a:solidFill>
                <a:latin typeface="Consolas" panose="020B0609020204030204" pitchFamily="49" charset="0"/>
              </a:rPr>
              <a:t>alanisawesome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"name"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"Jackson"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"birthday"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"August 23, 2001"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}};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msg;</a:t>
            </a:r>
            <a:endParaRPr lang="en-US" altLang="zh-TW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箭號: 向下 1">
            <a:extLst>
              <a:ext uri="{FF2B5EF4-FFF2-40B4-BE49-F238E27FC236}">
                <a16:creationId xmlns:a16="http://schemas.microsoft.com/office/drawing/2014/main" id="{A442F51F-0A68-4F00-BC5A-3A7243648E90}"/>
              </a:ext>
            </a:extLst>
          </p:cNvPr>
          <p:cNvSpPr/>
          <p:nvPr/>
        </p:nvSpPr>
        <p:spPr>
          <a:xfrm>
            <a:off x="3205716" y="3269512"/>
            <a:ext cx="372140" cy="77617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F3CF50F-F09A-48AB-B10B-9091782E5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2021" y="2383605"/>
            <a:ext cx="9468390" cy="102604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F62DF82-9EF2-47BA-91E3-62C13279F36D}"/>
              </a:ext>
            </a:extLst>
          </p:cNvPr>
          <p:cNvSpPr/>
          <p:nvPr/>
        </p:nvSpPr>
        <p:spPr>
          <a:xfrm>
            <a:off x="7659744" y="1514616"/>
            <a:ext cx="3727725" cy="3559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EA79A23-77CE-418B-A891-6F9CC51DAC8C}"/>
              </a:ext>
            </a:extLst>
          </p:cNvPr>
          <p:cNvSpPr/>
          <p:nvPr/>
        </p:nvSpPr>
        <p:spPr>
          <a:xfrm>
            <a:off x="423371" y="668582"/>
            <a:ext cx="10647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2987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77E000-1960-447F-94F7-68BB38192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571" y="1261886"/>
            <a:ext cx="5686857" cy="433422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62EAB05-73AA-4C55-91B8-F225E40C9B91}"/>
              </a:ext>
            </a:extLst>
          </p:cNvPr>
          <p:cNvSpPr/>
          <p:nvPr/>
        </p:nvSpPr>
        <p:spPr>
          <a:xfrm>
            <a:off x="4825019" y="2248262"/>
            <a:ext cx="2558145" cy="3779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41D282CE-C371-404F-9592-0352FB657339}"/>
              </a:ext>
            </a:extLst>
          </p:cNvPr>
          <p:cNvSpPr/>
          <p:nvPr/>
        </p:nvSpPr>
        <p:spPr>
          <a:xfrm>
            <a:off x="6464595" y="1520456"/>
            <a:ext cx="2062717" cy="489097"/>
          </a:xfrm>
          <a:prstGeom prst="wedgeRoundRectCallout">
            <a:avLst>
              <a:gd name="adj1" fmla="val -32173"/>
              <a:gd name="adj2" fmla="val 8641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Unique key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28660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6" y="490261"/>
            <a:ext cx="9730284" cy="17532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-1" y="905197"/>
            <a:ext cx="12191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Homework 10-2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A24F7A6-DAEA-480A-9B39-54EB623054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48" r="940"/>
          <a:stretch/>
        </p:blipFill>
        <p:spPr>
          <a:xfrm>
            <a:off x="1057609" y="2604118"/>
            <a:ext cx="10361758" cy="402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766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E41421F-2C8D-407D-85A9-A1A6D29E2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40" y="2248508"/>
            <a:ext cx="8462751" cy="141667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7EE1462-2C47-4253-BA3A-BA137D939C53}"/>
              </a:ext>
            </a:extLst>
          </p:cNvPr>
          <p:cNvSpPr/>
          <p:nvPr/>
        </p:nvSpPr>
        <p:spPr>
          <a:xfrm>
            <a:off x="2563539" y="4616469"/>
            <a:ext cx="4428045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result=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msg.payload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obj=</a:t>
            </a:r>
            <a:r>
              <a:rPr lang="en-US" altLang="zh-TW" dirty="0" err="1">
                <a:solidFill>
                  <a:srgbClr val="008080"/>
                </a:solidFill>
                <a:latin typeface="Consolas" panose="020B0609020204030204" pitchFamily="49" charset="0"/>
              </a:rPr>
              <a:t>JSON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(result); 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msg.payload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 err="1">
                <a:solidFill>
                  <a:srgbClr val="008080"/>
                </a:solidFill>
                <a:latin typeface="Consolas" panose="020B0609020204030204" pitchFamily="49" charset="0"/>
              </a:rPr>
              <a:t>Object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(obj);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msg;</a:t>
            </a:r>
            <a:endParaRPr lang="en-US" altLang="zh-TW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95F1FE9-DBD8-40CC-9B2B-781BBDFFE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7625" y="748787"/>
            <a:ext cx="3604375" cy="4939632"/>
          </a:xfrm>
          <a:prstGeom prst="rect">
            <a:avLst/>
          </a:prstGeom>
        </p:spPr>
      </p:pic>
      <p:sp>
        <p:nvSpPr>
          <p:cNvPr id="8" name="語音泡泡: 橢圓形 7">
            <a:extLst>
              <a:ext uri="{FF2B5EF4-FFF2-40B4-BE49-F238E27FC236}">
                <a16:creationId xmlns:a16="http://schemas.microsoft.com/office/drawing/2014/main" id="{D26B754B-BD31-44CA-B2C8-18B78796BE89}"/>
              </a:ext>
            </a:extLst>
          </p:cNvPr>
          <p:cNvSpPr/>
          <p:nvPr/>
        </p:nvSpPr>
        <p:spPr>
          <a:xfrm>
            <a:off x="144679" y="1727791"/>
            <a:ext cx="1138316" cy="499730"/>
          </a:xfrm>
          <a:prstGeom prst="wedgeEllipseCallout">
            <a:avLst>
              <a:gd name="adj1" fmla="val -22701"/>
              <a:gd name="adj2" fmla="val 11143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click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C00F419-25EB-44CC-AD31-4FE7B2DF7A66}"/>
              </a:ext>
            </a:extLst>
          </p:cNvPr>
          <p:cNvSpPr/>
          <p:nvPr/>
        </p:nvSpPr>
        <p:spPr>
          <a:xfrm>
            <a:off x="2358655" y="1585244"/>
            <a:ext cx="1222744" cy="708059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Set URL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7664316-BC61-4E4C-B83F-F824A416C508}"/>
              </a:ext>
            </a:extLst>
          </p:cNvPr>
          <p:cNvSpPr/>
          <p:nvPr/>
        </p:nvSpPr>
        <p:spPr>
          <a:xfrm>
            <a:off x="4087963" y="1585243"/>
            <a:ext cx="1222744" cy="708059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HTTP GET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653C049-EE7F-4DA3-9B3A-5179026B6FB1}"/>
              </a:ext>
            </a:extLst>
          </p:cNvPr>
          <p:cNvSpPr/>
          <p:nvPr/>
        </p:nvSpPr>
        <p:spPr>
          <a:xfrm>
            <a:off x="2771298" y="5988347"/>
            <a:ext cx="3856074" cy="715619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Processing the response</a:t>
            </a:r>
            <a:endParaRPr lang="zh-TW" altLang="en-US" dirty="0"/>
          </a:p>
        </p:txBody>
      </p:sp>
      <p:sp>
        <p:nvSpPr>
          <p:cNvPr id="2" name="箭號: 向下 1">
            <a:extLst>
              <a:ext uri="{FF2B5EF4-FFF2-40B4-BE49-F238E27FC236}">
                <a16:creationId xmlns:a16="http://schemas.microsoft.com/office/drawing/2014/main" id="{C10A6331-F7DC-42BC-9F8E-53EBC3207FAD}"/>
              </a:ext>
            </a:extLst>
          </p:cNvPr>
          <p:cNvSpPr/>
          <p:nvPr/>
        </p:nvSpPr>
        <p:spPr>
          <a:xfrm>
            <a:off x="4438315" y="3686167"/>
            <a:ext cx="346336" cy="71561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A4C54A7-4ACF-4777-BB0E-B64A9F518A7D}"/>
              </a:ext>
            </a:extLst>
          </p:cNvPr>
          <p:cNvSpPr/>
          <p:nvPr/>
        </p:nvSpPr>
        <p:spPr>
          <a:xfrm>
            <a:off x="206940" y="224924"/>
            <a:ext cx="5668607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nn-NO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msg.url =</a:t>
            </a:r>
            <a:r>
              <a:rPr lang="nn-NO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"https://fornodered-312ce-default-rtdb.firebaseio.com/fireblog.json"</a:t>
            </a:r>
            <a:r>
              <a:rPr lang="nn-NO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n-NO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n-NO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msg;</a:t>
            </a:r>
            <a:endParaRPr lang="nn-NO" altLang="zh-TW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箭號: 向上 12">
            <a:extLst>
              <a:ext uri="{FF2B5EF4-FFF2-40B4-BE49-F238E27FC236}">
                <a16:creationId xmlns:a16="http://schemas.microsoft.com/office/drawing/2014/main" id="{E4463BE1-497D-4CD1-BE3F-2768174D5095}"/>
              </a:ext>
            </a:extLst>
          </p:cNvPr>
          <p:cNvSpPr/>
          <p:nvPr/>
        </p:nvSpPr>
        <p:spPr>
          <a:xfrm>
            <a:off x="2771298" y="1181202"/>
            <a:ext cx="269614" cy="32961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008F0F4-ABC0-4147-A8E0-866C80CD7339}"/>
              </a:ext>
            </a:extLst>
          </p:cNvPr>
          <p:cNvSpPr/>
          <p:nvPr/>
        </p:nvSpPr>
        <p:spPr>
          <a:xfrm>
            <a:off x="8587624" y="865767"/>
            <a:ext cx="3604375" cy="38550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0F5C848-DF2A-4926-AC25-B01CD70AA93A}"/>
              </a:ext>
            </a:extLst>
          </p:cNvPr>
          <p:cNvSpPr/>
          <p:nvPr/>
        </p:nvSpPr>
        <p:spPr>
          <a:xfrm>
            <a:off x="8609245" y="5164901"/>
            <a:ext cx="3582754" cy="5445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3E2DC0D-CEAB-49EF-9172-083524567DC7}"/>
              </a:ext>
            </a:extLst>
          </p:cNvPr>
          <p:cNvCxnSpPr>
            <a:cxnSpLocks/>
          </p:cNvCxnSpPr>
          <p:nvPr/>
        </p:nvCxnSpPr>
        <p:spPr>
          <a:xfrm flipV="1">
            <a:off x="7240772" y="2052084"/>
            <a:ext cx="1346851" cy="3296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ED879143-3DF9-4489-BEAB-C2BEBF92E35F}"/>
              </a:ext>
            </a:extLst>
          </p:cNvPr>
          <p:cNvCxnSpPr>
            <a:cxnSpLocks/>
          </p:cNvCxnSpPr>
          <p:nvPr/>
        </p:nvCxnSpPr>
        <p:spPr>
          <a:xfrm>
            <a:off x="6872177" y="3386471"/>
            <a:ext cx="1715446" cy="20573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745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FD8B649-83EB-47A1-BF02-A76846111B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39" t="10103" r="7176"/>
          <a:stretch/>
        </p:blipFill>
        <p:spPr>
          <a:xfrm>
            <a:off x="14113" y="1233377"/>
            <a:ext cx="6578073" cy="499515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040E3E4-6ADA-4429-B7A0-61AAD09D9A4F}"/>
              </a:ext>
            </a:extLst>
          </p:cNvPr>
          <p:cNvSpPr/>
          <p:nvPr/>
        </p:nvSpPr>
        <p:spPr>
          <a:xfrm>
            <a:off x="467832" y="3429000"/>
            <a:ext cx="5926320" cy="909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EF3DE94-A609-4CDD-BA1A-D77D208B6CC3}"/>
              </a:ext>
            </a:extLst>
          </p:cNvPr>
          <p:cNvSpPr/>
          <p:nvPr/>
        </p:nvSpPr>
        <p:spPr>
          <a:xfrm>
            <a:off x="350874" y="5221501"/>
            <a:ext cx="2339163" cy="8111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58383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419DCA2-7EBF-4544-9E79-9036E55038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3" r="53249"/>
          <a:stretch/>
        </p:blipFill>
        <p:spPr>
          <a:xfrm>
            <a:off x="5101065" y="1499190"/>
            <a:ext cx="2437420" cy="433340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1B5F863-B244-48EC-B166-5D0DAF4A1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8425" y="1158634"/>
            <a:ext cx="3454865" cy="504734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CA8AAF0-BE3E-493F-8F8A-987B6A76D861}"/>
              </a:ext>
            </a:extLst>
          </p:cNvPr>
          <p:cNvSpPr/>
          <p:nvPr/>
        </p:nvSpPr>
        <p:spPr>
          <a:xfrm>
            <a:off x="5455440" y="341646"/>
            <a:ext cx="12811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Expand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0450386-D48A-4BF8-B611-C8FD3D23B9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773" y="979528"/>
            <a:ext cx="3944352" cy="540555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C47F0E3-5033-49AD-B6B1-65684225E2C9}"/>
              </a:ext>
            </a:extLst>
          </p:cNvPr>
          <p:cNvSpPr/>
          <p:nvPr/>
        </p:nvSpPr>
        <p:spPr>
          <a:xfrm>
            <a:off x="276773" y="5878472"/>
            <a:ext cx="244222" cy="1927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3175C93-B2B0-4B39-919F-741166B464FA}"/>
              </a:ext>
            </a:extLst>
          </p:cNvPr>
          <p:cNvSpPr/>
          <p:nvPr/>
        </p:nvSpPr>
        <p:spPr>
          <a:xfrm>
            <a:off x="5243115" y="2350214"/>
            <a:ext cx="244222" cy="1927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7FE45A6-18E6-476B-BADF-A50991A4A257}"/>
              </a:ext>
            </a:extLst>
          </p:cNvPr>
          <p:cNvSpPr/>
          <p:nvPr/>
        </p:nvSpPr>
        <p:spPr>
          <a:xfrm>
            <a:off x="8658773" y="2350214"/>
            <a:ext cx="244222" cy="1927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BDA3174-43E0-407F-AFC2-18C622D423F3}"/>
              </a:ext>
            </a:extLst>
          </p:cNvPr>
          <p:cNvSpPr/>
          <p:nvPr/>
        </p:nvSpPr>
        <p:spPr>
          <a:xfrm>
            <a:off x="5243115" y="2780399"/>
            <a:ext cx="244222" cy="1927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08B675D-2746-451D-817C-B3FFC60451D6}"/>
              </a:ext>
            </a:extLst>
          </p:cNvPr>
          <p:cNvSpPr/>
          <p:nvPr/>
        </p:nvSpPr>
        <p:spPr>
          <a:xfrm>
            <a:off x="8658773" y="3448699"/>
            <a:ext cx="244222" cy="1927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5900AAF-F604-4570-90AB-418D6015D6F5}"/>
              </a:ext>
            </a:extLst>
          </p:cNvPr>
          <p:cNvSpPr/>
          <p:nvPr/>
        </p:nvSpPr>
        <p:spPr>
          <a:xfrm>
            <a:off x="5243115" y="3191099"/>
            <a:ext cx="244222" cy="1927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B58C414-EF4D-4D8C-AFAE-D9C6A1A2AA40}"/>
              </a:ext>
            </a:extLst>
          </p:cNvPr>
          <p:cNvSpPr/>
          <p:nvPr/>
        </p:nvSpPr>
        <p:spPr>
          <a:xfrm>
            <a:off x="8658773" y="4554607"/>
            <a:ext cx="244222" cy="1927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7481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2FA4FAF-4CD0-4890-8826-53C24ED50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836" y="927149"/>
            <a:ext cx="6706471" cy="520329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6CAD98A-F04D-4E95-804E-C1DE02B59D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29" t="76"/>
          <a:stretch/>
        </p:blipFill>
        <p:spPr>
          <a:xfrm>
            <a:off x="0" y="927149"/>
            <a:ext cx="5517921" cy="520329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D10FBBF-2E82-400D-93BF-4248C50528FE}"/>
              </a:ext>
            </a:extLst>
          </p:cNvPr>
          <p:cNvSpPr/>
          <p:nvPr/>
        </p:nvSpPr>
        <p:spPr>
          <a:xfrm>
            <a:off x="3735572" y="5528980"/>
            <a:ext cx="1782349" cy="6014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BDAB683-C8AE-45EA-84B0-85AD2B6C05EB}"/>
              </a:ext>
            </a:extLst>
          </p:cNvPr>
          <p:cNvSpPr/>
          <p:nvPr/>
        </p:nvSpPr>
        <p:spPr>
          <a:xfrm>
            <a:off x="5376091" y="232742"/>
            <a:ext cx="14398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Analytics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AC0DEAB-DDE7-454A-AC9B-47FD099D30DF}"/>
              </a:ext>
            </a:extLst>
          </p:cNvPr>
          <p:cNvSpPr/>
          <p:nvPr/>
        </p:nvSpPr>
        <p:spPr>
          <a:xfrm>
            <a:off x="5782906" y="3128267"/>
            <a:ext cx="3031485" cy="7951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F8289AB-D0D0-40BE-B706-1532B70C791A}"/>
              </a:ext>
            </a:extLst>
          </p:cNvPr>
          <p:cNvSpPr/>
          <p:nvPr/>
        </p:nvSpPr>
        <p:spPr>
          <a:xfrm>
            <a:off x="9937898" y="5496085"/>
            <a:ext cx="2158409" cy="6014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231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A5FAABB-86B5-4831-B426-D468CB993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99" y="890856"/>
            <a:ext cx="11684601" cy="575339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6AA414B-7F87-4FEC-9F61-96B00C704177}"/>
              </a:ext>
            </a:extLst>
          </p:cNvPr>
          <p:cNvSpPr/>
          <p:nvPr/>
        </p:nvSpPr>
        <p:spPr>
          <a:xfrm>
            <a:off x="4671239" y="3859668"/>
            <a:ext cx="655674" cy="350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169AD3D-0CCA-4559-92F5-54AA0F6E4879}"/>
              </a:ext>
            </a:extLst>
          </p:cNvPr>
          <p:cNvSpPr/>
          <p:nvPr/>
        </p:nvSpPr>
        <p:spPr>
          <a:xfrm>
            <a:off x="4113276" y="255231"/>
            <a:ext cx="39654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Your new project is ready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740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6A9ECB4-FED3-40B6-98EC-E11C218AD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17" y="1006856"/>
            <a:ext cx="11995766" cy="532792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1FBAC74-4BBB-4D57-B897-CE7AE5AD5DD5}"/>
              </a:ext>
            </a:extLst>
          </p:cNvPr>
          <p:cNvSpPr/>
          <p:nvPr/>
        </p:nvSpPr>
        <p:spPr>
          <a:xfrm>
            <a:off x="4807827" y="241818"/>
            <a:ext cx="25763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Desktop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421AA6A-E2C9-400D-871C-200D140B9038}"/>
              </a:ext>
            </a:extLst>
          </p:cNvPr>
          <p:cNvSpPr/>
          <p:nvPr/>
        </p:nvSpPr>
        <p:spPr>
          <a:xfrm>
            <a:off x="212652" y="2543477"/>
            <a:ext cx="2137144" cy="4123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4FC985A-3BBE-4773-AC70-EB1347D51A23}"/>
              </a:ext>
            </a:extLst>
          </p:cNvPr>
          <p:cNvSpPr/>
          <p:nvPr/>
        </p:nvSpPr>
        <p:spPr>
          <a:xfrm>
            <a:off x="212652" y="3895061"/>
            <a:ext cx="2137144" cy="2729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1528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29CBA62-A203-4BAD-B122-D8DEE1047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9" y="1165541"/>
            <a:ext cx="12052919" cy="527712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8134DF5-8D3D-48BF-B1E6-8654DDD5B620}"/>
              </a:ext>
            </a:extLst>
          </p:cNvPr>
          <p:cNvSpPr/>
          <p:nvPr/>
        </p:nvSpPr>
        <p:spPr>
          <a:xfrm>
            <a:off x="2796364" y="3560699"/>
            <a:ext cx="1116418" cy="4868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1353CBB-B4DE-48C6-9CF6-8A64CBEC97A4}"/>
              </a:ext>
            </a:extLst>
          </p:cNvPr>
          <p:cNvSpPr/>
          <p:nvPr/>
        </p:nvSpPr>
        <p:spPr>
          <a:xfrm>
            <a:off x="4790192" y="321161"/>
            <a:ext cx="26116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Database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183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4F4EB"/>
      </a:accent1>
      <a:accent2>
        <a:srgbClr val="E1DDD3"/>
      </a:accent2>
      <a:accent3>
        <a:srgbClr val="CBC8A8"/>
      </a:accent3>
      <a:accent4>
        <a:srgbClr val="5B4E3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6612</TotalTime>
  <Words>561</Words>
  <Application>Microsoft Office PowerPoint</Application>
  <PresentationFormat>寬螢幕</PresentationFormat>
  <Paragraphs>145</Paragraphs>
  <Slides>50</Slides>
  <Notes>50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50</vt:i4>
      </vt:variant>
    </vt:vector>
  </HeadingPairs>
  <TitlesOfParts>
    <vt:vector size="59" baseType="lpstr">
      <vt:lpstr>Poppins Bold</vt:lpstr>
      <vt:lpstr>微軟正黑體</vt:lpstr>
      <vt:lpstr>新細明體</vt:lpstr>
      <vt:lpstr>標楷體</vt:lpstr>
      <vt:lpstr>Arial</vt:lpstr>
      <vt:lpstr>Calibri</vt:lpstr>
      <vt:lpstr>Consolas</vt:lpstr>
      <vt:lpstr>Times New Roman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Sk</dc:creator>
  <cp:lastModifiedBy>user</cp:lastModifiedBy>
  <cp:revision>943</cp:revision>
  <dcterms:created xsi:type="dcterms:W3CDTF">2022-07-23T09:51:35Z</dcterms:created>
  <dcterms:modified xsi:type="dcterms:W3CDTF">2023-11-29T14:44:04Z</dcterms:modified>
</cp:coreProperties>
</file>